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4"/>
  </p:notesMasterIdLst>
  <p:sldIdLst>
    <p:sldId id="256" r:id="rId5"/>
    <p:sldId id="320" r:id="rId6"/>
    <p:sldId id="265" r:id="rId7"/>
    <p:sldId id="264" r:id="rId8"/>
    <p:sldId id="267" r:id="rId9"/>
    <p:sldId id="308" r:id="rId10"/>
    <p:sldId id="309" r:id="rId11"/>
    <p:sldId id="310" r:id="rId12"/>
    <p:sldId id="311" r:id="rId13"/>
    <p:sldId id="312" r:id="rId14"/>
    <p:sldId id="259" r:id="rId15"/>
    <p:sldId id="263" r:id="rId16"/>
    <p:sldId id="262" r:id="rId17"/>
    <p:sldId id="266" r:id="rId18"/>
    <p:sldId id="321" r:id="rId19"/>
    <p:sldId id="313" r:id="rId20"/>
    <p:sldId id="314" r:id="rId21"/>
    <p:sldId id="315" r:id="rId22"/>
    <p:sldId id="316" r:id="rId23"/>
    <p:sldId id="317" r:id="rId24"/>
    <p:sldId id="280" r:id="rId25"/>
    <p:sldId id="318" r:id="rId26"/>
    <p:sldId id="305" r:id="rId27"/>
    <p:sldId id="281" r:id="rId28"/>
    <p:sldId id="283" r:id="rId29"/>
    <p:sldId id="286" r:id="rId30"/>
    <p:sldId id="284" r:id="rId31"/>
    <p:sldId id="285" r:id="rId32"/>
    <p:sldId id="31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BA943-6203-48B2-9E70-9C14F53DA69A}" v="15" dt="2021-02-21T14:49:29.297"/>
    <p1510:client id="{57F1B4D7-C401-4851-8849-8136D6947CCD}" v="466" dt="2021-02-21T14:20:08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Tomassen" userId="492f94ec-1544-40c1-94f5-f893e41cbf0a" providerId="ADAL" clId="{30DBA943-6203-48B2-9E70-9C14F53DA69A}"/>
    <pc:docChg chg="modSld">
      <pc:chgData name="Wim Tomassen" userId="492f94ec-1544-40c1-94f5-f893e41cbf0a" providerId="ADAL" clId="{30DBA943-6203-48B2-9E70-9C14F53DA69A}" dt="2021-02-22T07:45:04.132" v="4" actId="6549"/>
      <pc:docMkLst>
        <pc:docMk/>
      </pc:docMkLst>
      <pc:sldChg chg="modSp mod">
        <pc:chgData name="Wim Tomassen" userId="492f94ec-1544-40c1-94f5-f893e41cbf0a" providerId="ADAL" clId="{30DBA943-6203-48B2-9E70-9C14F53DA69A}" dt="2021-02-22T07:45:04.132" v="4" actId="6549"/>
        <pc:sldMkLst>
          <pc:docMk/>
          <pc:sldMk cId="3628358824" sldId="280"/>
        </pc:sldMkLst>
        <pc:graphicFrameChg chg="mod modGraphic">
          <ac:chgData name="Wim Tomassen" userId="492f94ec-1544-40c1-94f5-f893e41cbf0a" providerId="ADAL" clId="{30DBA943-6203-48B2-9E70-9C14F53DA69A}" dt="2021-02-22T07:45:04.132" v="4" actId="6549"/>
          <ac:graphicFrameMkLst>
            <pc:docMk/>
            <pc:sldMk cId="3628358824" sldId="280"/>
            <ac:graphicFrameMk id="11" creationId="{528C4BD2-EC14-4828-BFC8-68F52E820789}"/>
          </ac:graphicFrameMkLst>
        </pc:graphicFrameChg>
      </pc:sldChg>
    </pc:docChg>
  </pc:docChgLst>
  <pc:docChgLst>
    <pc:chgData name="Wim" userId="492f94ec-1544-40c1-94f5-f893e41cbf0a" providerId="ADAL" clId="{30DBA943-6203-48B2-9E70-9C14F53DA69A}"/>
    <pc:docChg chg="custSel modSld">
      <pc:chgData name="Wim" userId="492f94ec-1544-40c1-94f5-f893e41cbf0a" providerId="ADAL" clId="{30DBA943-6203-48B2-9E70-9C14F53DA69A}" dt="2021-02-21T14:49:29.297" v="14" actId="20577"/>
      <pc:docMkLst>
        <pc:docMk/>
      </pc:docMkLst>
      <pc:sldChg chg="modSp mod">
        <pc:chgData name="Wim" userId="492f94ec-1544-40c1-94f5-f893e41cbf0a" providerId="ADAL" clId="{30DBA943-6203-48B2-9E70-9C14F53DA69A}" dt="2021-02-21T14:45:52.491" v="0" actId="20577"/>
        <pc:sldMkLst>
          <pc:docMk/>
          <pc:sldMk cId="2939522502" sldId="264"/>
        </pc:sldMkLst>
        <pc:spChg chg="mod">
          <ac:chgData name="Wim" userId="492f94ec-1544-40c1-94f5-f893e41cbf0a" providerId="ADAL" clId="{30DBA943-6203-48B2-9E70-9C14F53DA69A}" dt="2021-02-21T14:45:52.491" v="0" actId="20577"/>
          <ac:spMkLst>
            <pc:docMk/>
            <pc:sldMk cId="2939522502" sldId="264"/>
            <ac:spMk id="4" creationId="{12DC451F-7072-4125-88DF-1DB74A07ABAF}"/>
          </ac:spMkLst>
        </pc:spChg>
      </pc:sldChg>
      <pc:sldChg chg="modSp mod">
        <pc:chgData name="Wim" userId="492f94ec-1544-40c1-94f5-f893e41cbf0a" providerId="ADAL" clId="{30DBA943-6203-48B2-9E70-9C14F53DA69A}" dt="2021-02-21T14:49:29.297" v="14" actId="20577"/>
        <pc:sldMkLst>
          <pc:docMk/>
          <pc:sldMk cId="2803741369" sldId="266"/>
        </pc:sldMkLst>
        <pc:graphicFrameChg chg="modGraphic">
          <ac:chgData name="Wim" userId="492f94ec-1544-40c1-94f5-f893e41cbf0a" providerId="ADAL" clId="{30DBA943-6203-48B2-9E70-9C14F53DA69A}" dt="2021-02-21T14:49:29.297" v="14" actId="20577"/>
          <ac:graphicFrameMkLst>
            <pc:docMk/>
            <pc:sldMk cId="2803741369" sldId="266"/>
            <ac:graphicFrameMk id="11" creationId="{A2CB2489-9398-4FEA-B887-69F124B84B68}"/>
          </ac:graphicFrameMkLst>
        </pc:graphicFrameChg>
      </pc:sldChg>
      <pc:sldChg chg="modSp">
        <pc:chgData name="Wim" userId="492f94ec-1544-40c1-94f5-f893e41cbf0a" providerId="ADAL" clId="{30DBA943-6203-48B2-9E70-9C14F53DA69A}" dt="2021-02-21T14:48:03.459" v="5" actId="20577"/>
        <pc:sldMkLst>
          <pc:docMk/>
          <pc:sldMk cId="3008506110" sldId="311"/>
        </pc:sldMkLst>
        <pc:spChg chg="mod">
          <ac:chgData name="Wim" userId="492f94ec-1544-40c1-94f5-f893e41cbf0a" providerId="ADAL" clId="{30DBA943-6203-48B2-9E70-9C14F53DA69A}" dt="2021-02-21T14:48:03.459" v="5" actId="20577"/>
          <ac:spMkLst>
            <pc:docMk/>
            <pc:sldMk cId="3008506110" sldId="311"/>
            <ac:spMk id="4" creationId="{F2290C1E-891B-4883-B234-E5C34FF1EDC5}"/>
          </ac:spMkLst>
        </pc:spChg>
      </pc:sldChg>
    </pc:docChg>
  </pc:docChgLst>
  <pc:docChgLst>
    <pc:chgData name="Wim" userId="492f94ec-1544-40c1-94f5-f893e41cbf0a" providerId="ADAL" clId="{57F1B4D7-C401-4851-8849-8136D6947CCD}"/>
    <pc:docChg chg="undo custSel addSld delSld modSld sldOrd">
      <pc:chgData name="Wim" userId="492f94ec-1544-40c1-94f5-f893e41cbf0a" providerId="ADAL" clId="{57F1B4D7-C401-4851-8849-8136D6947CCD}" dt="2021-02-21T14:39:37.267" v="2926" actId="1076"/>
      <pc:docMkLst>
        <pc:docMk/>
      </pc:docMkLst>
      <pc:sldChg chg="del">
        <pc:chgData name="Wim" userId="492f94ec-1544-40c1-94f5-f893e41cbf0a" providerId="ADAL" clId="{57F1B4D7-C401-4851-8849-8136D6947CCD}" dt="2021-02-21T13:39:30.927" v="1623" actId="47"/>
        <pc:sldMkLst>
          <pc:docMk/>
          <pc:sldMk cId="4281848850" sldId="258"/>
        </pc:sldMkLst>
      </pc:sldChg>
      <pc:sldChg chg="modSp mod ord">
        <pc:chgData name="Wim" userId="492f94ec-1544-40c1-94f5-f893e41cbf0a" providerId="ADAL" clId="{57F1B4D7-C401-4851-8849-8136D6947CCD}" dt="2021-02-21T13:39:10.213" v="1618" actId="207"/>
        <pc:sldMkLst>
          <pc:docMk/>
          <pc:sldMk cId="2171941433" sldId="259"/>
        </pc:sldMkLst>
        <pc:spChg chg="mod">
          <ac:chgData name="Wim" userId="492f94ec-1544-40c1-94f5-f893e41cbf0a" providerId="ADAL" clId="{57F1B4D7-C401-4851-8849-8136D6947CCD}" dt="2021-02-21T13:38:58.604" v="1617" actId="207"/>
          <ac:spMkLst>
            <pc:docMk/>
            <pc:sldMk cId="2171941433" sldId="259"/>
            <ac:spMk id="6" creationId="{AD3DB5E3-4BF0-43BF-8D01-3B4CBAD53A22}"/>
          </ac:spMkLst>
        </pc:spChg>
        <pc:spChg chg="mod">
          <ac:chgData name="Wim" userId="492f94ec-1544-40c1-94f5-f893e41cbf0a" providerId="ADAL" clId="{57F1B4D7-C401-4851-8849-8136D6947CCD}" dt="2021-02-21T13:39:10.213" v="1618" actId="207"/>
          <ac:spMkLst>
            <pc:docMk/>
            <pc:sldMk cId="2171941433" sldId="259"/>
            <ac:spMk id="7" creationId="{7C3491A1-39DB-4A24-9C51-7076DF3FA188}"/>
          </ac:spMkLst>
        </pc:spChg>
      </pc:sldChg>
      <pc:sldChg chg="del">
        <pc:chgData name="Wim" userId="492f94ec-1544-40c1-94f5-f893e41cbf0a" providerId="ADAL" clId="{57F1B4D7-C401-4851-8849-8136D6947CCD}" dt="2021-02-21T13:48:29.874" v="1967" actId="47"/>
        <pc:sldMkLst>
          <pc:docMk/>
          <pc:sldMk cId="1529834196" sldId="260"/>
        </pc:sldMkLst>
      </pc:sldChg>
      <pc:sldChg chg="del">
        <pc:chgData name="Wim" userId="492f94ec-1544-40c1-94f5-f893e41cbf0a" providerId="ADAL" clId="{57F1B4D7-C401-4851-8849-8136D6947CCD}" dt="2021-02-21T13:39:32.004" v="1624" actId="47"/>
        <pc:sldMkLst>
          <pc:docMk/>
          <pc:sldMk cId="1769709432" sldId="261"/>
        </pc:sldMkLst>
      </pc:sldChg>
      <pc:sldChg chg="modSp add del mod">
        <pc:chgData name="Wim" userId="492f94ec-1544-40c1-94f5-f893e41cbf0a" providerId="ADAL" clId="{57F1B4D7-C401-4851-8849-8136D6947CCD}" dt="2021-02-21T13:40:30.220" v="1640" actId="6549"/>
        <pc:sldMkLst>
          <pc:docMk/>
          <pc:sldMk cId="3262386024" sldId="262"/>
        </pc:sldMkLst>
        <pc:spChg chg="mod">
          <ac:chgData name="Wim" userId="492f94ec-1544-40c1-94f5-f893e41cbf0a" providerId="ADAL" clId="{57F1B4D7-C401-4851-8849-8136D6947CCD}" dt="2021-02-21T13:40:30.220" v="1640" actId="6549"/>
          <ac:spMkLst>
            <pc:docMk/>
            <pc:sldMk cId="3262386024" sldId="262"/>
            <ac:spMk id="3" creationId="{57AD76C0-C0E1-4848-A35F-44FD6B30B8C2}"/>
          </ac:spMkLst>
        </pc:spChg>
        <pc:spChg chg="mod">
          <ac:chgData name="Wim" userId="492f94ec-1544-40c1-94f5-f893e41cbf0a" providerId="ADAL" clId="{57F1B4D7-C401-4851-8849-8136D6947CCD}" dt="2021-02-21T13:40:17.440" v="1638" actId="20577"/>
          <ac:spMkLst>
            <pc:docMk/>
            <pc:sldMk cId="3262386024" sldId="262"/>
            <ac:spMk id="8" creationId="{DDD127FF-6F2B-4325-AC9F-568BF88DC6D3}"/>
          </ac:spMkLst>
        </pc:spChg>
      </pc:sldChg>
      <pc:sldChg chg="ord">
        <pc:chgData name="Wim" userId="492f94ec-1544-40c1-94f5-f893e41cbf0a" providerId="ADAL" clId="{57F1B4D7-C401-4851-8849-8136D6947CCD}" dt="2021-02-21T13:46:16.442" v="1960"/>
        <pc:sldMkLst>
          <pc:docMk/>
          <pc:sldMk cId="260606009" sldId="263"/>
        </pc:sldMkLst>
      </pc:sldChg>
      <pc:sldChg chg="addSp delSp modSp mod modAnim">
        <pc:chgData name="Wim" userId="492f94ec-1544-40c1-94f5-f893e41cbf0a" providerId="ADAL" clId="{57F1B4D7-C401-4851-8849-8136D6947CCD}" dt="2021-02-21T13:21:43.632" v="899" actId="207"/>
        <pc:sldMkLst>
          <pc:docMk/>
          <pc:sldMk cId="2939522502" sldId="264"/>
        </pc:sldMkLst>
        <pc:spChg chg="mod">
          <ac:chgData name="Wim" userId="492f94ec-1544-40c1-94f5-f893e41cbf0a" providerId="ADAL" clId="{57F1B4D7-C401-4851-8849-8136D6947CCD}" dt="2021-02-21T13:14:32.760" v="545" actId="14100"/>
          <ac:spMkLst>
            <pc:docMk/>
            <pc:sldMk cId="2939522502" sldId="264"/>
            <ac:spMk id="2" creationId="{B068D30B-C530-4514-94F7-1185EB03B08F}"/>
          </ac:spMkLst>
        </pc:spChg>
        <pc:spChg chg="del mod">
          <ac:chgData name="Wim" userId="492f94ec-1544-40c1-94f5-f893e41cbf0a" providerId="ADAL" clId="{57F1B4D7-C401-4851-8849-8136D6947CCD}" dt="2021-02-21T13:13:18.768" v="462"/>
          <ac:spMkLst>
            <pc:docMk/>
            <pc:sldMk cId="2939522502" sldId="264"/>
            <ac:spMk id="3" creationId="{538ADD2C-F508-4370-9F5C-C6226999843B}"/>
          </ac:spMkLst>
        </pc:spChg>
        <pc:spChg chg="add mod">
          <ac:chgData name="Wim" userId="492f94ec-1544-40c1-94f5-f893e41cbf0a" providerId="ADAL" clId="{57F1B4D7-C401-4851-8849-8136D6947CCD}" dt="2021-02-21T13:21:43.632" v="899" actId="207"/>
          <ac:spMkLst>
            <pc:docMk/>
            <pc:sldMk cId="2939522502" sldId="264"/>
            <ac:spMk id="4" creationId="{12DC451F-7072-4125-88DF-1DB74A07ABAF}"/>
          </ac:spMkLst>
        </pc:spChg>
        <pc:spChg chg="mod">
          <ac:chgData name="Wim" userId="492f94ec-1544-40c1-94f5-f893e41cbf0a" providerId="ADAL" clId="{57F1B4D7-C401-4851-8849-8136D6947CCD}" dt="2021-02-21T13:11:55.364" v="389" actId="20577"/>
          <ac:spMkLst>
            <pc:docMk/>
            <pc:sldMk cId="2939522502" sldId="264"/>
            <ac:spMk id="10" creationId="{23E72196-122F-4BB0-84A5-EFDF39C61822}"/>
          </ac:spMkLst>
        </pc:spChg>
        <pc:grpChg chg="del">
          <ac:chgData name="Wim" userId="492f94ec-1544-40c1-94f5-f893e41cbf0a" providerId="ADAL" clId="{57F1B4D7-C401-4851-8849-8136D6947CCD}" dt="2021-02-21T13:11:59.334" v="390" actId="478"/>
          <ac:grpSpMkLst>
            <pc:docMk/>
            <pc:sldMk cId="2939522502" sldId="264"/>
            <ac:grpSpMk id="5" creationId="{40897099-AE24-418A-A050-65864613535B}"/>
          </ac:grpSpMkLst>
        </pc:grpChg>
        <pc:picChg chg="add mod">
          <ac:chgData name="Wim" userId="492f94ec-1544-40c1-94f5-f893e41cbf0a" providerId="ADAL" clId="{57F1B4D7-C401-4851-8849-8136D6947CCD}" dt="2021-02-21T13:13:31.649" v="464" actId="1440"/>
          <ac:picMkLst>
            <pc:docMk/>
            <pc:sldMk cId="2939522502" sldId="264"/>
            <ac:picMk id="2050" creationId="{61BCECDD-1D02-4FA1-8DE8-790137A7029E}"/>
          </ac:picMkLst>
        </pc:picChg>
      </pc:sldChg>
      <pc:sldChg chg="del">
        <pc:chgData name="Wim" userId="492f94ec-1544-40c1-94f5-f893e41cbf0a" providerId="ADAL" clId="{57F1B4D7-C401-4851-8849-8136D6947CCD}" dt="2021-02-21T13:39:29.956" v="1622" actId="47"/>
        <pc:sldMkLst>
          <pc:docMk/>
          <pc:sldMk cId="597547997" sldId="265"/>
        </pc:sldMkLst>
      </pc:sldChg>
      <pc:sldChg chg="addSp delSp modSp mod">
        <pc:chgData name="Wim" userId="492f94ec-1544-40c1-94f5-f893e41cbf0a" providerId="ADAL" clId="{57F1B4D7-C401-4851-8849-8136D6947CCD}" dt="2021-02-21T13:46:08.291" v="1958"/>
        <pc:sldMkLst>
          <pc:docMk/>
          <pc:sldMk cId="2803741369" sldId="266"/>
        </pc:sldMkLst>
        <pc:spChg chg="add del mod">
          <ac:chgData name="Wim" userId="492f94ec-1544-40c1-94f5-f893e41cbf0a" providerId="ADAL" clId="{57F1B4D7-C401-4851-8849-8136D6947CCD}" dt="2021-02-21T13:41:11.914" v="1673" actId="3680"/>
          <ac:spMkLst>
            <pc:docMk/>
            <pc:sldMk cId="2803741369" sldId="266"/>
            <ac:spMk id="3" creationId="{57AD76C0-C0E1-4848-A35F-44FD6B30B8C2}"/>
          </ac:spMkLst>
        </pc:spChg>
        <pc:spChg chg="mod">
          <ac:chgData name="Wim" userId="492f94ec-1544-40c1-94f5-f893e41cbf0a" providerId="ADAL" clId="{57F1B4D7-C401-4851-8849-8136D6947CCD}" dt="2021-02-21T13:40:39.966" v="1657" actId="20577"/>
          <ac:spMkLst>
            <pc:docMk/>
            <pc:sldMk cId="2803741369" sldId="266"/>
            <ac:spMk id="8" creationId="{DDD127FF-6F2B-4325-AC9F-568BF88DC6D3}"/>
          </ac:spMkLst>
        </pc:spChg>
        <pc:graphicFrameChg chg="add del mod ord modGraphic">
          <ac:chgData name="Wim" userId="492f94ec-1544-40c1-94f5-f893e41cbf0a" providerId="ADAL" clId="{57F1B4D7-C401-4851-8849-8136D6947CCD}" dt="2021-02-21T13:41:05.324" v="1672" actId="3680"/>
          <ac:graphicFrameMkLst>
            <pc:docMk/>
            <pc:sldMk cId="2803741369" sldId="266"/>
            <ac:graphicFrameMk id="2" creationId="{7C7E7F16-140B-4960-B7C0-B9824DA86EFB}"/>
          </ac:graphicFrameMkLst>
        </pc:graphicFrameChg>
        <pc:graphicFrameChg chg="add mod ord modGraphic">
          <ac:chgData name="Wim" userId="492f94ec-1544-40c1-94f5-f893e41cbf0a" providerId="ADAL" clId="{57F1B4D7-C401-4851-8849-8136D6947CCD}" dt="2021-02-21T13:46:08.291" v="1958"/>
          <ac:graphicFrameMkLst>
            <pc:docMk/>
            <pc:sldMk cId="2803741369" sldId="266"/>
            <ac:graphicFrameMk id="11" creationId="{A2CB2489-9398-4FEA-B887-69F124B84B68}"/>
          </ac:graphicFrameMkLst>
        </pc:graphicFrameChg>
        <pc:graphicFrameChg chg="add del mod">
          <ac:chgData name="Wim" userId="492f94ec-1544-40c1-94f5-f893e41cbf0a" providerId="ADAL" clId="{57F1B4D7-C401-4851-8849-8136D6947CCD}" dt="2021-02-21T13:42:01.647" v="1715" actId="21"/>
          <ac:graphicFrameMkLst>
            <pc:docMk/>
            <pc:sldMk cId="2803741369" sldId="266"/>
            <ac:graphicFrameMk id="12" creationId="{A599AE1B-73B4-4B02-9177-0A50583C09BE}"/>
          </ac:graphicFrameMkLst>
        </pc:graphicFrameChg>
        <pc:graphicFrameChg chg="add del">
          <ac:chgData name="Wim" userId="492f94ec-1544-40c1-94f5-f893e41cbf0a" providerId="ADAL" clId="{57F1B4D7-C401-4851-8849-8136D6947CCD}" dt="2021-02-21T13:41:38.918" v="1710"/>
          <ac:graphicFrameMkLst>
            <pc:docMk/>
            <pc:sldMk cId="2803741369" sldId="266"/>
            <ac:graphicFrameMk id="13" creationId="{E7699704-E7FB-494E-9749-B73764B8C8E0}"/>
          </ac:graphicFrameMkLst>
        </pc:graphicFrameChg>
      </pc:sldChg>
      <pc:sldChg chg="ord">
        <pc:chgData name="Wim" userId="492f94ec-1544-40c1-94f5-f893e41cbf0a" providerId="ADAL" clId="{57F1B4D7-C401-4851-8849-8136D6947CCD}" dt="2021-02-21T13:46:50.834" v="1962"/>
        <pc:sldMkLst>
          <pc:docMk/>
          <pc:sldMk cId="3041190970" sldId="267"/>
        </pc:sldMkLst>
      </pc:sldChg>
      <pc:sldChg chg="del">
        <pc:chgData name="Wim" userId="492f94ec-1544-40c1-94f5-f893e41cbf0a" providerId="ADAL" clId="{57F1B4D7-C401-4851-8849-8136D6947CCD}" dt="2021-02-21T13:47:09.400" v="1963" actId="47"/>
        <pc:sldMkLst>
          <pc:docMk/>
          <pc:sldMk cId="3912038825" sldId="269"/>
        </pc:sldMkLst>
      </pc:sldChg>
      <pc:sldChg chg="del">
        <pc:chgData name="Wim" userId="492f94ec-1544-40c1-94f5-f893e41cbf0a" providerId="ADAL" clId="{57F1B4D7-C401-4851-8849-8136D6947CCD}" dt="2021-02-21T13:47:12.148" v="1964" actId="47"/>
        <pc:sldMkLst>
          <pc:docMk/>
          <pc:sldMk cId="266473407" sldId="271"/>
        </pc:sldMkLst>
      </pc:sldChg>
      <pc:sldChg chg="del">
        <pc:chgData name="Wim" userId="492f94ec-1544-40c1-94f5-f893e41cbf0a" providerId="ADAL" clId="{57F1B4D7-C401-4851-8849-8136D6947CCD}" dt="2021-02-21T13:48:11.244" v="1966" actId="47"/>
        <pc:sldMkLst>
          <pc:docMk/>
          <pc:sldMk cId="2402080250" sldId="273"/>
        </pc:sldMkLst>
      </pc:sldChg>
      <pc:sldChg chg="del">
        <pc:chgData name="Wim" userId="492f94ec-1544-40c1-94f5-f893e41cbf0a" providerId="ADAL" clId="{57F1B4D7-C401-4851-8849-8136D6947CCD}" dt="2021-02-21T13:47:15.207" v="1965" actId="47"/>
        <pc:sldMkLst>
          <pc:docMk/>
          <pc:sldMk cId="3274301947" sldId="274"/>
        </pc:sldMkLst>
      </pc:sldChg>
      <pc:sldChg chg="modSp mod">
        <pc:chgData name="Wim" userId="492f94ec-1544-40c1-94f5-f893e41cbf0a" providerId="ADAL" clId="{57F1B4D7-C401-4851-8849-8136D6947CCD}" dt="2021-02-21T14:39:37.267" v="2926" actId="1076"/>
        <pc:sldMkLst>
          <pc:docMk/>
          <pc:sldMk cId="3628358824" sldId="280"/>
        </pc:sldMkLst>
        <pc:grpChg chg="mod">
          <ac:chgData name="Wim" userId="492f94ec-1544-40c1-94f5-f893e41cbf0a" providerId="ADAL" clId="{57F1B4D7-C401-4851-8849-8136D6947CCD}" dt="2021-02-21T14:39:37.267" v="2926" actId="1076"/>
          <ac:grpSpMkLst>
            <pc:docMk/>
            <pc:sldMk cId="3628358824" sldId="280"/>
            <ac:grpSpMk id="4" creationId="{43EC8D21-F429-4D33-84A5-A2DB194C19E5}"/>
          </ac:grpSpMkLst>
        </pc:grpChg>
      </pc:sldChg>
      <pc:sldChg chg="addSp delSp modSp">
        <pc:chgData name="Wim" userId="492f94ec-1544-40c1-94f5-f893e41cbf0a" providerId="ADAL" clId="{57F1B4D7-C401-4851-8849-8136D6947CCD}" dt="2021-02-21T13:49:00.891" v="1971"/>
        <pc:sldMkLst>
          <pc:docMk/>
          <pc:sldMk cId="4257593897" sldId="305"/>
        </pc:sldMkLst>
        <pc:spChg chg="mod">
          <ac:chgData name="Wim" userId="492f94ec-1544-40c1-94f5-f893e41cbf0a" providerId="ADAL" clId="{57F1B4D7-C401-4851-8849-8136D6947CCD}" dt="2021-02-21T13:49:00.891" v="1971"/>
          <ac:spMkLst>
            <pc:docMk/>
            <pc:sldMk cId="4257593897" sldId="305"/>
            <ac:spMk id="15" creationId="{CA57AD58-8624-4535-80E2-B0143CC581C0}"/>
          </ac:spMkLst>
        </pc:spChg>
        <pc:spChg chg="mod">
          <ac:chgData name="Wim" userId="492f94ec-1544-40c1-94f5-f893e41cbf0a" providerId="ADAL" clId="{57F1B4D7-C401-4851-8849-8136D6947CCD}" dt="2021-02-21T13:49:00.891" v="1971"/>
          <ac:spMkLst>
            <pc:docMk/>
            <pc:sldMk cId="4257593897" sldId="305"/>
            <ac:spMk id="17" creationId="{B0D2FF82-4B01-4C33-81D5-CC404724EC21}"/>
          </ac:spMkLst>
        </pc:spChg>
        <pc:spChg chg="del">
          <ac:chgData name="Wim" userId="492f94ec-1544-40c1-94f5-f893e41cbf0a" providerId="ADAL" clId="{57F1B4D7-C401-4851-8849-8136D6947CCD}" dt="2021-02-21T13:48:52.314" v="1970" actId="478"/>
          <ac:spMkLst>
            <pc:docMk/>
            <pc:sldMk cId="4257593897" sldId="305"/>
            <ac:spMk id="5124" creationId="{00000000-0000-0000-0000-000000000000}"/>
          </ac:spMkLst>
        </pc:spChg>
        <pc:grpChg chg="add mod">
          <ac:chgData name="Wim" userId="492f94ec-1544-40c1-94f5-f893e41cbf0a" providerId="ADAL" clId="{57F1B4D7-C401-4851-8849-8136D6947CCD}" dt="2021-02-21T13:49:00.891" v="1971"/>
          <ac:grpSpMkLst>
            <pc:docMk/>
            <pc:sldMk cId="4257593897" sldId="305"/>
            <ac:grpSpMk id="12" creationId="{C31CE826-64DD-4C2C-8F9D-EBCCB9195B61}"/>
          </ac:grpSpMkLst>
        </pc:grpChg>
        <pc:grpChg chg="mod">
          <ac:chgData name="Wim" userId="492f94ec-1544-40c1-94f5-f893e41cbf0a" providerId="ADAL" clId="{57F1B4D7-C401-4851-8849-8136D6947CCD}" dt="2021-02-21T13:49:00.891" v="1971"/>
          <ac:grpSpMkLst>
            <pc:docMk/>
            <pc:sldMk cId="4257593897" sldId="305"/>
            <ac:grpSpMk id="13" creationId="{35F733C9-B1B8-4FEA-90C6-BDE6ECD4C645}"/>
          </ac:grpSpMkLst>
        </pc:grpChg>
        <pc:picChg chg="mod">
          <ac:chgData name="Wim" userId="492f94ec-1544-40c1-94f5-f893e41cbf0a" providerId="ADAL" clId="{57F1B4D7-C401-4851-8849-8136D6947CCD}" dt="2021-02-21T13:49:00.891" v="1971"/>
          <ac:picMkLst>
            <pc:docMk/>
            <pc:sldMk cId="4257593897" sldId="305"/>
            <ac:picMk id="14" creationId="{A863BA4D-64B8-4950-BE39-393AC01615E2}"/>
          </ac:picMkLst>
        </pc:picChg>
        <pc:picChg chg="mod">
          <ac:chgData name="Wim" userId="492f94ec-1544-40c1-94f5-f893e41cbf0a" providerId="ADAL" clId="{57F1B4D7-C401-4851-8849-8136D6947CCD}" dt="2021-02-21T13:49:00.891" v="1971"/>
          <ac:picMkLst>
            <pc:docMk/>
            <pc:sldMk cId="4257593897" sldId="305"/>
            <ac:picMk id="19" creationId="{D767747B-4FF0-4489-BDB0-D756CD3A2A8E}"/>
          </ac:picMkLst>
        </pc:picChg>
        <pc:picChg chg="del">
          <ac:chgData name="Wim" userId="492f94ec-1544-40c1-94f5-f893e41cbf0a" providerId="ADAL" clId="{57F1B4D7-C401-4851-8849-8136D6947CCD}" dt="2021-02-21T13:48:49.190" v="1968" actId="478"/>
          <ac:picMkLst>
            <pc:docMk/>
            <pc:sldMk cId="4257593897" sldId="305"/>
            <ac:picMk id="5123" creationId="{00000000-0000-0000-0000-000000000000}"/>
          </ac:picMkLst>
        </pc:picChg>
        <pc:picChg chg="del">
          <ac:chgData name="Wim" userId="492f94ec-1544-40c1-94f5-f893e41cbf0a" providerId="ADAL" clId="{57F1B4D7-C401-4851-8849-8136D6947CCD}" dt="2021-02-21T13:48:50.276" v="1969" actId="478"/>
          <ac:picMkLst>
            <pc:docMk/>
            <pc:sldMk cId="4257593897" sldId="305"/>
            <ac:picMk id="5125" creationId="{00000000-0000-0000-0000-000000000000}"/>
          </ac:picMkLst>
        </pc:picChg>
      </pc:sldChg>
      <pc:sldChg chg="addSp delSp modSp add mod ord modAnim">
        <pc:chgData name="Wim" userId="492f94ec-1544-40c1-94f5-f893e41cbf0a" providerId="ADAL" clId="{57F1B4D7-C401-4851-8849-8136D6947CCD}" dt="2021-02-21T13:10:59.424" v="255"/>
        <pc:sldMkLst>
          <pc:docMk/>
          <pc:sldMk cId="2006674402" sldId="306"/>
        </pc:sldMkLst>
        <pc:spChg chg="mod">
          <ac:chgData name="Wim" userId="492f94ec-1544-40c1-94f5-f893e41cbf0a" providerId="ADAL" clId="{57F1B4D7-C401-4851-8849-8136D6947CCD}" dt="2021-02-21T13:04:47.472" v="105" actId="6549"/>
          <ac:spMkLst>
            <pc:docMk/>
            <pc:sldMk cId="2006674402" sldId="306"/>
            <ac:spMk id="2" creationId="{B068D30B-C530-4514-94F7-1185EB03B08F}"/>
          </ac:spMkLst>
        </pc:spChg>
        <pc:spChg chg="mod">
          <ac:chgData name="Wim" userId="492f94ec-1544-40c1-94f5-f893e41cbf0a" providerId="ADAL" clId="{57F1B4D7-C401-4851-8849-8136D6947CCD}" dt="2021-02-21T13:08:42.219" v="227" actId="1076"/>
          <ac:spMkLst>
            <pc:docMk/>
            <pc:sldMk cId="2006674402" sldId="306"/>
            <ac:spMk id="3" creationId="{538ADD2C-F508-4370-9F5C-C6226999843B}"/>
          </ac:spMkLst>
        </pc:spChg>
        <pc:spChg chg="mod">
          <ac:chgData name="Wim" userId="492f94ec-1544-40c1-94f5-f893e41cbf0a" providerId="ADAL" clId="{57F1B4D7-C401-4851-8849-8136D6947CCD}" dt="2021-02-21T13:04:06.605" v="43" actId="20577"/>
          <ac:spMkLst>
            <pc:docMk/>
            <pc:sldMk cId="2006674402" sldId="306"/>
            <ac:spMk id="10" creationId="{23E72196-122F-4BB0-84A5-EFDF39C61822}"/>
          </ac:spMkLst>
        </pc:spChg>
        <pc:spChg chg="add del mod">
          <ac:chgData name="Wim" userId="492f94ec-1544-40c1-94f5-f893e41cbf0a" providerId="ADAL" clId="{57F1B4D7-C401-4851-8849-8136D6947CCD}" dt="2021-02-21T13:10:28.538" v="249" actId="478"/>
          <ac:spMkLst>
            <pc:docMk/>
            <pc:sldMk cId="2006674402" sldId="306"/>
            <ac:spMk id="16" creationId="{60ECF0CF-DD70-45FF-847C-A9B58B9230A3}"/>
          </ac:spMkLst>
        </pc:spChg>
        <pc:grpChg chg="del">
          <ac:chgData name="Wim" userId="492f94ec-1544-40c1-94f5-f893e41cbf0a" providerId="ADAL" clId="{57F1B4D7-C401-4851-8849-8136D6947CCD}" dt="2021-02-21T13:04:09.203" v="44" actId="478"/>
          <ac:grpSpMkLst>
            <pc:docMk/>
            <pc:sldMk cId="2006674402" sldId="306"/>
            <ac:grpSpMk id="5" creationId="{40897099-AE24-418A-A050-65864613535B}"/>
          </ac:grpSpMkLst>
        </pc:grpChg>
        <pc:picChg chg="add del mod">
          <ac:chgData name="Wim" userId="492f94ec-1544-40c1-94f5-f893e41cbf0a" providerId="ADAL" clId="{57F1B4D7-C401-4851-8849-8136D6947CCD}" dt="2021-02-21T13:10:24.920" v="248" actId="478"/>
          <ac:picMkLst>
            <pc:docMk/>
            <pc:sldMk cId="2006674402" sldId="306"/>
            <ac:picMk id="17" creationId="{39ED17CD-A642-4B25-B30D-2EB12AEC4251}"/>
          </ac:picMkLst>
        </pc:picChg>
        <pc:picChg chg="add mod">
          <ac:chgData name="Wim" userId="492f94ec-1544-40c1-94f5-f893e41cbf0a" providerId="ADAL" clId="{57F1B4D7-C401-4851-8849-8136D6947CCD}" dt="2021-02-21T13:07:03.585" v="218" actId="1440"/>
          <ac:picMkLst>
            <pc:docMk/>
            <pc:sldMk cId="2006674402" sldId="306"/>
            <ac:picMk id="1026" creationId="{98761B71-86C7-4139-962A-85A55CD68B23}"/>
          </ac:picMkLst>
        </pc:picChg>
        <pc:picChg chg="add mod">
          <ac:chgData name="Wim" userId="492f94ec-1544-40c1-94f5-f893e41cbf0a" providerId="ADAL" clId="{57F1B4D7-C401-4851-8849-8136D6947CCD}" dt="2021-02-21T13:07:41.692" v="224" actId="1440"/>
          <ac:picMkLst>
            <pc:docMk/>
            <pc:sldMk cId="2006674402" sldId="306"/>
            <ac:picMk id="1028" creationId="{F5DA8878-48DC-4A75-923F-558B3F7DAC7A}"/>
          </ac:picMkLst>
        </pc:picChg>
        <pc:picChg chg="add mod">
          <ac:chgData name="Wim" userId="492f94ec-1544-40c1-94f5-f893e41cbf0a" providerId="ADAL" clId="{57F1B4D7-C401-4851-8849-8136D6947CCD}" dt="2021-02-21T13:10:08.967" v="245" actId="1076"/>
          <ac:picMkLst>
            <pc:docMk/>
            <pc:sldMk cId="2006674402" sldId="306"/>
            <ac:picMk id="1030" creationId="{D98940CD-B0FA-4464-BED1-8EAB29F03D40}"/>
          </ac:picMkLst>
        </pc:picChg>
      </pc:sldChg>
      <pc:sldChg chg="add del">
        <pc:chgData name="Wim" userId="492f94ec-1544-40c1-94f5-f893e41cbf0a" providerId="ADAL" clId="{57F1B4D7-C401-4851-8849-8136D6947CCD}" dt="2021-02-21T13:11:17.435" v="261" actId="47"/>
        <pc:sldMkLst>
          <pc:docMk/>
          <pc:sldMk cId="39147257" sldId="307"/>
        </pc:sldMkLst>
      </pc:sldChg>
      <pc:sldChg chg="add del">
        <pc:chgData name="Wim" userId="492f94ec-1544-40c1-94f5-f893e41cbf0a" providerId="ADAL" clId="{57F1B4D7-C401-4851-8849-8136D6947CCD}" dt="2021-02-21T13:39:29.409" v="1621" actId="47"/>
        <pc:sldMkLst>
          <pc:docMk/>
          <pc:sldMk cId="987472403" sldId="307"/>
        </pc:sldMkLst>
      </pc:sldChg>
      <pc:sldChg chg="addSp modSp add mod modAnim">
        <pc:chgData name="Wim" userId="492f94ec-1544-40c1-94f5-f893e41cbf0a" providerId="ADAL" clId="{57F1B4D7-C401-4851-8849-8136D6947CCD}" dt="2021-02-21T13:23:08.858" v="977"/>
        <pc:sldMkLst>
          <pc:docMk/>
          <pc:sldMk cId="3490503162" sldId="308"/>
        </pc:sldMkLst>
        <pc:spChg chg="mod">
          <ac:chgData name="Wim" userId="492f94ec-1544-40c1-94f5-f893e41cbf0a" providerId="ADAL" clId="{57F1B4D7-C401-4851-8849-8136D6947CCD}" dt="2021-02-21T13:22:42.559" v="975" actId="20577"/>
          <ac:spMkLst>
            <pc:docMk/>
            <pc:sldMk cId="3490503162" sldId="308"/>
            <ac:spMk id="4" creationId="{12DC451F-7072-4125-88DF-1DB74A07ABAF}"/>
          </ac:spMkLst>
        </pc:spChg>
        <pc:graphicFrameChg chg="add mod modGraphic">
          <ac:chgData name="Wim" userId="492f94ec-1544-40c1-94f5-f893e41cbf0a" providerId="ADAL" clId="{57F1B4D7-C401-4851-8849-8136D6947CCD}" dt="2021-02-21T13:23:01.160" v="976" actId="1076"/>
          <ac:graphicFrameMkLst>
            <pc:docMk/>
            <pc:sldMk cId="3490503162" sldId="308"/>
            <ac:graphicFrameMk id="3" creationId="{87CF5AA0-64E4-4559-A892-8DB7F2F7294C}"/>
          </ac:graphicFrameMkLst>
        </pc:graphicFrameChg>
      </pc:sldChg>
      <pc:sldChg chg="add del">
        <pc:chgData name="Wim" userId="492f94ec-1544-40c1-94f5-f893e41cbf0a" providerId="ADAL" clId="{57F1B4D7-C401-4851-8849-8136D6947CCD}" dt="2021-02-21T13:11:16.494" v="260" actId="47"/>
        <pc:sldMkLst>
          <pc:docMk/>
          <pc:sldMk cId="3836459905" sldId="308"/>
        </pc:sldMkLst>
      </pc:sldChg>
      <pc:sldChg chg="addSp modSp add mod modAnim">
        <pc:chgData name="Wim" userId="492f94ec-1544-40c1-94f5-f893e41cbf0a" providerId="ADAL" clId="{57F1B4D7-C401-4851-8849-8136D6947CCD}" dt="2021-02-21T13:20:45.811" v="898" actId="20577"/>
        <pc:sldMkLst>
          <pc:docMk/>
          <pc:sldMk cId="805456529" sldId="309"/>
        </pc:sldMkLst>
        <pc:spChg chg="add mod">
          <ac:chgData name="Wim" userId="492f94ec-1544-40c1-94f5-f893e41cbf0a" providerId="ADAL" clId="{57F1B4D7-C401-4851-8849-8136D6947CCD}" dt="2021-02-21T13:19:29.151" v="851" actId="207"/>
          <ac:spMkLst>
            <pc:docMk/>
            <pc:sldMk cId="805456529" sldId="309"/>
            <ac:spMk id="5" creationId="{53D69CB5-FAC9-45E5-AFF7-7A10296627DB}"/>
          </ac:spMkLst>
        </pc:spChg>
        <pc:spChg chg="add mod">
          <ac:chgData name="Wim" userId="492f94ec-1544-40c1-94f5-f893e41cbf0a" providerId="ADAL" clId="{57F1B4D7-C401-4851-8849-8136D6947CCD}" dt="2021-02-21T13:20:19.527" v="870" actId="20577"/>
          <ac:spMkLst>
            <pc:docMk/>
            <pc:sldMk cId="805456529" sldId="309"/>
            <ac:spMk id="14" creationId="{BD791A31-DE14-417A-B321-57D8DF29635A}"/>
          </ac:spMkLst>
        </pc:spChg>
        <pc:spChg chg="add mod">
          <ac:chgData name="Wim" userId="492f94ec-1544-40c1-94f5-f893e41cbf0a" providerId="ADAL" clId="{57F1B4D7-C401-4851-8849-8136D6947CCD}" dt="2021-02-21T13:20:35.168" v="891" actId="20577"/>
          <ac:spMkLst>
            <pc:docMk/>
            <pc:sldMk cId="805456529" sldId="309"/>
            <ac:spMk id="15" creationId="{D3AF75C5-48DE-4D32-BE5D-2A9CE939EE36}"/>
          </ac:spMkLst>
        </pc:spChg>
        <pc:spChg chg="add mod">
          <ac:chgData name="Wim" userId="492f94ec-1544-40c1-94f5-f893e41cbf0a" providerId="ADAL" clId="{57F1B4D7-C401-4851-8849-8136D6947CCD}" dt="2021-02-21T13:20:45.811" v="898" actId="20577"/>
          <ac:spMkLst>
            <pc:docMk/>
            <pc:sldMk cId="805456529" sldId="309"/>
            <ac:spMk id="16" creationId="{D3F39D8B-DBE1-43DE-A89C-E031F4AEBBCA}"/>
          </ac:spMkLst>
        </pc:spChg>
        <pc:graphicFrameChg chg="modGraphic">
          <ac:chgData name="Wim" userId="492f94ec-1544-40c1-94f5-f893e41cbf0a" providerId="ADAL" clId="{57F1B4D7-C401-4851-8849-8136D6947CCD}" dt="2021-02-21T13:19:53.679" v="854" actId="6549"/>
          <ac:graphicFrameMkLst>
            <pc:docMk/>
            <pc:sldMk cId="805456529" sldId="309"/>
            <ac:graphicFrameMk id="3" creationId="{87CF5AA0-64E4-4559-A892-8DB7F2F7294C}"/>
          </ac:graphicFrameMkLst>
        </pc:graphicFrameChg>
      </pc:sldChg>
      <pc:sldChg chg="add del">
        <pc:chgData name="Wim" userId="492f94ec-1544-40c1-94f5-f893e41cbf0a" providerId="ADAL" clId="{57F1B4D7-C401-4851-8849-8136D6947CCD}" dt="2021-02-21T13:11:15.800" v="259" actId="47"/>
        <pc:sldMkLst>
          <pc:docMk/>
          <pc:sldMk cId="3188670564" sldId="309"/>
        </pc:sldMkLst>
      </pc:sldChg>
      <pc:sldChg chg="addSp delSp modSp add mod ord modAnim">
        <pc:chgData name="Wim" userId="492f94ec-1544-40c1-94f5-f893e41cbf0a" providerId="ADAL" clId="{57F1B4D7-C401-4851-8849-8136D6947CCD}" dt="2021-02-21T13:30:56.333" v="1283" actId="14100"/>
        <pc:sldMkLst>
          <pc:docMk/>
          <pc:sldMk cId="3136593523" sldId="310"/>
        </pc:sldMkLst>
        <pc:spChg chg="mod">
          <ac:chgData name="Wim" userId="492f94ec-1544-40c1-94f5-f893e41cbf0a" providerId="ADAL" clId="{57F1B4D7-C401-4851-8849-8136D6947CCD}" dt="2021-02-21T13:28:33.156" v="1280"/>
          <ac:spMkLst>
            <pc:docMk/>
            <pc:sldMk cId="3136593523" sldId="310"/>
            <ac:spMk id="3" creationId="{538ADD2C-F508-4370-9F5C-C6226999843B}"/>
          </ac:spMkLst>
        </pc:spChg>
        <pc:spChg chg="mod">
          <ac:chgData name="Wim" userId="492f94ec-1544-40c1-94f5-f893e41cbf0a" providerId="ADAL" clId="{57F1B4D7-C401-4851-8849-8136D6947CCD}" dt="2021-02-21T13:23:38.516" v="994" actId="20577"/>
          <ac:spMkLst>
            <pc:docMk/>
            <pc:sldMk cId="3136593523" sldId="310"/>
            <ac:spMk id="10" creationId="{23E72196-122F-4BB0-84A5-EFDF39C61822}"/>
          </ac:spMkLst>
        </pc:spChg>
        <pc:grpChg chg="del">
          <ac:chgData name="Wim" userId="492f94ec-1544-40c1-94f5-f893e41cbf0a" providerId="ADAL" clId="{57F1B4D7-C401-4851-8849-8136D6947CCD}" dt="2021-02-21T13:23:42.036" v="995" actId="478"/>
          <ac:grpSpMkLst>
            <pc:docMk/>
            <pc:sldMk cId="3136593523" sldId="310"/>
            <ac:grpSpMk id="5" creationId="{40897099-AE24-418A-A050-65864613535B}"/>
          </ac:grpSpMkLst>
        </pc:grpChg>
        <pc:picChg chg="add mod">
          <ac:chgData name="Wim" userId="492f94ec-1544-40c1-94f5-f893e41cbf0a" providerId="ADAL" clId="{57F1B4D7-C401-4851-8849-8136D6947CCD}" dt="2021-02-21T13:30:56.333" v="1283" actId="14100"/>
          <ac:picMkLst>
            <pc:docMk/>
            <pc:sldMk cId="3136593523" sldId="310"/>
            <ac:picMk id="4" creationId="{4FE35394-A3D4-4058-BBAC-4EF47962396D}"/>
          </ac:picMkLst>
        </pc:picChg>
        <pc:picChg chg="add mod">
          <ac:chgData name="Wim" userId="492f94ec-1544-40c1-94f5-f893e41cbf0a" providerId="ADAL" clId="{57F1B4D7-C401-4851-8849-8136D6947CCD}" dt="2021-02-21T13:27:38.220" v="1225" actId="1076"/>
          <ac:picMkLst>
            <pc:docMk/>
            <pc:sldMk cId="3136593523" sldId="310"/>
            <ac:picMk id="3074" creationId="{556B861F-CEBB-4867-9137-EBE063B9816E}"/>
          </ac:picMkLst>
        </pc:picChg>
      </pc:sldChg>
      <pc:sldChg chg="addSp delSp modSp add mod modAnim">
        <pc:chgData name="Wim" userId="492f94ec-1544-40c1-94f5-f893e41cbf0a" providerId="ADAL" clId="{57F1B4D7-C401-4851-8849-8136D6947CCD}" dt="2021-02-21T13:36:21.143" v="1452"/>
        <pc:sldMkLst>
          <pc:docMk/>
          <pc:sldMk cId="3008506110" sldId="311"/>
        </pc:sldMkLst>
        <pc:spChg chg="del">
          <ac:chgData name="Wim" userId="492f94ec-1544-40c1-94f5-f893e41cbf0a" providerId="ADAL" clId="{57F1B4D7-C401-4851-8849-8136D6947CCD}" dt="2021-02-21T13:31:58.246" v="1301" actId="478"/>
          <ac:spMkLst>
            <pc:docMk/>
            <pc:sldMk cId="3008506110" sldId="311"/>
            <ac:spMk id="2" creationId="{B068D30B-C530-4514-94F7-1185EB03B08F}"/>
          </ac:spMkLst>
        </pc:spChg>
        <pc:spChg chg="del mod">
          <ac:chgData name="Wim" userId="492f94ec-1544-40c1-94f5-f893e41cbf0a" providerId="ADAL" clId="{57F1B4D7-C401-4851-8849-8136D6947CCD}" dt="2021-02-21T13:33:38.754" v="1303"/>
          <ac:spMkLst>
            <pc:docMk/>
            <pc:sldMk cId="3008506110" sldId="311"/>
            <ac:spMk id="3" creationId="{538ADD2C-F508-4370-9F5C-C6226999843B}"/>
          </ac:spMkLst>
        </pc:spChg>
        <pc:spChg chg="add mod">
          <ac:chgData name="Wim" userId="492f94ec-1544-40c1-94f5-f893e41cbf0a" providerId="ADAL" clId="{57F1B4D7-C401-4851-8849-8136D6947CCD}" dt="2021-02-21T13:34:53.822" v="1444" actId="20577"/>
          <ac:spMkLst>
            <pc:docMk/>
            <pc:sldMk cId="3008506110" sldId="311"/>
            <ac:spMk id="4" creationId="{F2290C1E-891B-4883-B234-E5C34FF1EDC5}"/>
          </ac:spMkLst>
        </pc:spChg>
        <pc:spChg chg="mod">
          <ac:chgData name="Wim" userId="492f94ec-1544-40c1-94f5-f893e41cbf0a" providerId="ADAL" clId="{57F1B4D7-C401-4851-8849-8136D6947CCD}" dt="2021-02-21T13:31:53.246" v="1300" actId="20577"/>
          <ac:spMkLst>
            <pc:docMk/>
            <pc:sldMk cId="3008506110" sldId="311"/>
            <ac:spMk id="10" creationId="{23E72196-122F-4BB0-84A5-EFDF39C61822}"/>
          </ac:spMkLst>
        </pc:spChg>
        <pc:picChg chg="add mod">
          <ac:chgData name="Wim" userId="492f94ec-1544-40c1-94f5-f893e41cbf0a" providerId="ADAL" clId="{57F1B4D7-C401-4851-8849-8136D6947CCD}" dt="2021-02-21T13:34:05.218" v="1313" actId="1076"/>
          <ac:picMkLst>
            <pc:docMk/>
            <pc:sldMk cId="3008506110" sldId="311"/>
            <ac:picMk id="6146" creationId="{B32D707D-00CB-48CF-88B2-2F1EB9604F6F}"/>
          </ac:picMkLst>
        </pc:picChg>
        <pc:picChg chg="add mod">
          <ac:chgData name="Wim" userId="492f94ec-1544-40c1-94f5-f893e41cbf0a" providerId="ADAL" clId="{57F1B4D7-C401-4851-8849-8136D6947CCD}" dt="2021-02-21T13:36:02.068" v="1448" actId="1076"/>
          <ac:picMkLst>
            <pc:docMk/>
            <pc:sldMk cId="3008506110" sldId="311"/>
            <ac:picMk id="6148" creationId="{51B01A29-4FD7-4FC8-9432-47E6731A376D}"/>
          </ac:picMkLst>
        </pc:picChg>
      </pc:sldChg>
      <pc:sldChg chg="modSp add mod modAnim">
        <pc:chgData name="Wim" userId="492f94ec-1544-40c1-94f5-f893e41cbf0a" providerId="ADAL" clId="{57F1B4D7-C401-4851-8849-8136D6947CCD}" dt="2021-02-21T13:38:17.053" v="1612" actId="5793"/>
        <pc:sldMkLst>
          <pc:docMk/>
          <pc:sldMk cId="3762499775" sldId="312"/>
        </pc:sldMkLst>
        <pc:spChg chg="mod">
          <ac:chgData name="Wim" userId="492f94ec-1544-40c1-94f5-f893e41cbf0a" providerId="ADAL" clId="{57F1B4D7-C401-4851-8849-8136D6947CCD}" dt="2021-02-21T13:38:17.053" v="1612" actId="5793"/>
          <ac:spMkLst>
            <pc:docMk/>
            <pc:sldMk cId="3762499775" sldId="312"/>
            <ac:spMk id="3" creationId="{538ADD2C-F508-4370-9F5C-C6226999843B}"/>
          </ac:spMkLst>
        </pc:spChg>
        <pc:spChg chg="mod">
          <ac:chgData name="Wim" userId="492f94ec-1544-40c1-94f5-f893e41cbf0a" providerId="ADAL" clId="{57F1B4D7-C401-4851-8849-8136D6947CCD}" dt="2021-02-21T13:36:42.448" v="1469" actId="20577"/>
          <ac:spMkLst>
            <pc:docMk/>
            <pc:sldMk cId="3762499775" sldId="312"/>
            <ac:spMk id="10" creationId="{23E72196-122F-4BB0-84A5-EFDF39C61822}"/>
          </ac:spMkLst>
        </pc:spChg>
        <pc:grpChg chg="mod">
          <ac:chgData name="Wim" userId="492f94ec-1544-40c1-94f5-f893e41cbf0a" providerId="ADAL" clId="{57F1B4D7-C401-4851-8849-8136D6947CCD}" dt="2021-02-21T13:36:33.853" v="1453" actId="1076"/>
          <ac:grpSpMkLst>
            <pc:docMk/>
            <pc:sldMk cId="3762499775" sldId="312"/>
            <ac:grpSpMk id="13" creationId="{13CB6C0A-29E7-40AF-8DF5-1F3C641C5F86}"/>
          </ac:grpSpMkLst>
        </pc:grpChg>
      </pc:sldChg>
      <pc:sldChg chg="add del">
        <pc:chgData name="Wim" userId="492f94ec-1544-40c1-94f5-f893e41cbf0a" providerId="ADAL" clId="{57F1B4D7-C401-4851-8849-8136D6947CCD}" dt="2021-02-21T13:39:27.822" v="1619" actId="47"/>
        <pc:sldMkLst>
          <pc:docMk/>
          <pc:sldMk cId="222365123" sldId="313"/>
        </pc:sldMkLst>
      </pc:sldChg>
      <pc:sldChg chg="addSp delSp modSp add mod addAnim delAnim modAnim">
        <pc:chgData name="Wim" userId="492f94ec-1544-40c1-94f5-f893e41cbf0a" providerId="ADAL" clId="{57F1B4D7-C401-4851-8849-8136D6947CCD}" dt="2021-02-21T13:56:31.203" v="2161" actId="20577"/>
        <pc:sldMkLst>
          <pc:docMk/>
          <pc:sldMk cId="4072704712" sldId="313"/>
        </pc:sldMkLst>
        <pc:spChg chg="del">
          <ac:chgData name="Wim" userId="492f94ec-1544-40c1-94f5-f893e41cbf0a" providerId="ADAL" clId="{57F1B4D7-C401-4851-8849-8136D6947CCD}" dt="2021-02-21T13:50:00.249" v="1992" actId="478"/>
          <ac:spMkLst>
            <pc:docMk/>
            <pc:sldMk cId="4072704712" sldId="313"/>
            <ac:spMk id="2" creationId="{EA9869AD-171C-445D-A91A-D93F7F4671CC}"/>
          </ac:spMkLst>
        </pc:spChg>
        <pc:spChg chg="del">
          <ac:chgData name="Wim" userId="492f94ec-1544-40c1-94f5-f893e41cbf0a" providerId="ADAL" clId="{57F1B4D7-C401-4851-8849-8136D6947CCD}" dt="2021-02-21T13:50:56.668" v="2002" actId="3680"/>
          <ac:spMkLst>
            <pc:docMk/>
            <pc:sldMk cId="4072704712" sldId="313"/>
            <ac:spMk id="3" creationId="{7003608A-A7B2-4F72-88C5-05D795DE00D1}"/>
          </ac:spMkLst>
        </pc:spChg>
        <pc:spChg chg="del">
          <ac:chgData name="Wim" userId="492f94ec-1544-40c1-94f5-f893e41cbf0a" providerId="ADAL" clId="{57F1B4D7-C401-4851-8849-8136D6947CCD}" dt="2021-02-21T13:50:03.028" v="1993" actId="478"/>
          <ac:spMkLst>
            <pc:docMk/>
            <pc:sldMk cId="4072704712" sldId="313"/>
            <ac:spMk id="5" creationId="{EDAD1942-2C81-4043-AC02-A0289AB2EF32}"/>
          </ac:spMkLst>
        </pc:spChg>
        <pc:spChg chg="add del mod">
          <ac:chgData name="Wim" userId="492f94ec-1544-40c1-94f5-f893e41cbf0a" providerId="ADAL" clId="{57F1B4D7-C401-4851-8849-8136D6947CCD}" dt="2021-02-21T13:54:43.448" v="2134"/>
          <ac:spMkLst>
            <pc:docMk/>
            <pc:sldMk cId="4072704712" sldId="313"/>
            <ac:spMk id="7" creationId="{29385D35-11D8-4B0D-9A78-D0A6E0DC206F}"/>
          </ac:spMkLst>
        </pc:spChg>
        <pc:spChg chg="del">
          <ac:chgData name="Wim" userId="492f94ec-1544-40c1-94f5-f893e41cbf0a" providerId="ADAL" clId="{57F1B4D7-C401-4851-8849-8136D6947CCD}" dt="2021-02-21T13:50:12.221" v="1995" actId="478"/>
          <ac:spMkLst>
            <pc:docMk/>
            <pc:sldMk cId="4072704712" sldId="313"/>
            <ac:spMk id="8" creationId="{025E6A4E-AA81-4EF9-A2A2-0EE0E2F942B6}"/>
          </ac:spMkLst>
        </pc:spChg>
        <pc:spChg chg="del">
          <ac:chgData name="Wim" userId="492f94ec-1544-40c1-94f5-f893e41cbf0a" providerId="ADAL" clId="{57F1B4D7-C401-4851-8849-8136D6947CCD}" dt="2021-02-21T13:50:12.221" v="1995" actId="478"/>
          <ac:spMkLst>
            <pc:docMk/>
            <pc:sldMk cId="4072704712" sldId="313"/>
            <ac:spMk id="9" creationId="{36F40287-3623-4006-8AE2-52CB3FFAD5FB}"/>
          </ac:spMkLst>
        </pc:spChg>
        <pc:spChg chg="del">
          <ac:chgData name="Wim" userId="492f94ec-1544-40c1-94f5-f893e41cbf0a" providerId="ADAL" clId="{57F1B4D7-C401-4851-8849-8136D6947CCD}" dt="2021-02-21T13:50:12.221" v="1995" actId="478"/>
          <ac:spMkLst>
            <pc:docMk/>
            <pc:sldMk cId="4072704712" sldId="313"/>
            <ac:spMk id="10" creationId="{F5169A29-5477-46EE-8E65-36780823B584}"/>
          </ac:spMkLst>
        </pc:spChg>
        <pc:spChg chg="mod">
          <ac:chgData name="Wim" userId="492f94ec-1544-40c1-94f5-f893e41cbf0a" providerId="ADAL" clId="{57F1B4D7-C401-4851-8849-8136D6947CCD}" dt="2021-02-21T13:49:52.088" v="1991" actId="20577"/>
          <ac:spMkLst>
            <pc:docMk/>
            <pc:sldMk cId="4072704712" sldId="313"/>
            <ac:spMk id="17" creationId="{870E6BE3-9E31-4DD3-99DE-33CCF6AE9645}"/>
          </ac:spMkLst>
        </pc:spChg>
        <pc:spChg chg="add mod">
          <ac:chgData name="Wim" userId="492f94ec-1544-40c1-94f5-f893e41cbf0a" providerId="ADAL" clId="{57F1B4D7-C401-4851-8849-8136D6947CCD}" dt="2021-02-21T13:54:57.326" v="2139" actId="20577"/>
          <ac:spMkLst>
            <pc:docMk/>
            <pc:sldMk cId="4072704712" sldId="313"/>
            <ac:spMk id="22" creationId="{8D9C2FF6-89F3-4115-AD95-003841A8E58B}"/>
          </ac:spMkLst>
        </pc:spChg>
        <pc:spChg chg="add mod">
          <ac:chgData name="Wim" userId="492f94ec-1544-40c1-94f5-f893e41cbf0a" providerId="ADAL" clId="{57F1B4D7-C401-4851-8849-8136D6947CCD}" dt="2021-02-21T13:55:07.546" v="2142" actId="6549"/>
          <ac:spMkLst>
            <pc:docMk/>
            <pc:sldMk cId="4072704712" sldId="313"/>
            <ac:spMk id="23" creationId="{75C9AC7D-EDD5-4DEE-8EEA-75C09D735A86}"/>
          </ac:spMkLst>
        </pc:spChg>
        <pc:spChg chg="add mod">
          <ac:chgData name="Wim" userId="492f94ec-1544-40c1-94f5-f893e41cbf0a" providerId="ADAL" clId="{57F1B4D7-C401-4851-8849-8136D6947CCD}" dt="2021-02-21T13:56:10.391" v="2153" actId="207"/>
          <ac:spMkLst>
            <pc:docMk/>
            <pc:sldMk cId="4072704712" sldId="313"/>
            <ac:spMk id="24" creationId="{83352EC7-63F4-4500-BBE8-96C7B769A897}"/>
          </ac:spMkLst>
        </pc:spChg>
        <pc:spChg chg="add mod">
          <ac:chgData name="Wim" userId="492f94ec-1544-40c1-94f5-f893e41cbf0a" providerId="ADAL" clId="{57F1B4D7-C401-4851-8849-8136D6947CCD}" dt="2021-02-21T13:56:31.203" v="2161" actId="20577"/>
          <ac:spMkLst>
            <pc:docMk/>
            <pc:sldMk cId="4072704712" sldId="313"/>
            <ac:spMk id="25" creationId="{EBBEA21A-D718-4EBB-A7B1-B940A0D3C767}"/>
          </ac:spMkLst>
        </pc:spChg>
        <pc:spChg chg="add mod">
          <ac:chgData name="Wim" userId="492f94ec-1544-40c1-94f5-f893e41cbf0a" providerId="ADAL" clId="{57F1B4D7-C401-4851-8849-8136D6947CCD}" dt="2021-02-21T13:56:26.481" v="2159" actId="20577"/>
          <ac:spMkLst>
            <pc:docMk/>
            <pc:sldMk cId="4072704712" sldId="313"/>
            <ac:spMk id="26" creationId="{63B9D1AE-6C0B-4092-9518-3E83FC1FAA4F}"/>
          </ac:spMkLst>
        </pc:spChg>
        <pc:graphicFrameChg chg="add mod ord modGraphic">
          <ac:chgData name="Wim" userId="492f94ec-1544-40c1-94f5-f893e41cbf0a" providerId="ADAL" clId="{57F1B4D7-C401-4851-8849-8136D6947CCD}" dt="2021-02-21T13:53:23.985" v="2093" actId="1076"/>
          <ac:graphicFrameMkLst>
            <pc:docMk/>
            <pc:sldMk cId="4072704712" sldId="313"/>
            <ac:graphicFrameMk id="6" creationId="{7BD3DC64-9733-4D63-87D1-BF65EDB29BA1}"/>
          </ac:graphicFrameMkLst>
        </pc:graphicFrameChg>
        <pc:picChg chg="del">
          <ac:chgData name="Wim" userId="492f94ec-1544-40c1-94f5-f893e41cbf0a" providerId="ADAL" clId="{57F1B4D7-C401-4851-8849-8136D6947CCD}" dt="2021-02-21T13:50:04.307" v="1994" actId="478"/>
          <ac:picMkLst>
            <pc:docMk/>
            <pc:sldMk cId="4072704712" sldId="313"/>
            <ac:picMk id="4" creationId="{F8D98F1B-9AF1-444D-8097-C95BD79E8017}"/>
          </ac:picMkLst>
        </pc:picChg>
        <pc:picChg chg="add mod">
          <ac:chgData name="Wim" userId="492f94ec-1544-40c1-94f5-f893e41cbf0a" providerId="ADAL" clId="{57F1B4D7-C401-4851-8849-8136D6947CCD}" dt="2021-02-21T13:53:28.389" v="2095" actId="1076"/>
          <ac:picMkLst>
            <pc:docMk/>
            <pc:sldMk cId="4072704712" sldId="313"/>
            <ac:picMk id="19" creationId="{20AC43C6-5684-4293-A8B2-3F55485E1361}"/>
          </ac:picMkLst>
        </pc:picChg>
        <pc:picChg chg="add mod">
          <ac:chgData name="Wim" userId="492f94ec-1544-40c1-94f5-f893e41cbf0a" providerId="ADAL" clId="{57F1B4D7-C401-4851-8849-8136D6947CCD}" dt="2021-02-21T13:52:51.977" v="2080" actId="1076"/>
          <ac:picMkLst>
            <pc:docMk/>
            <pc:sldMk cId="4072704712" sldId="313"/>
            <ac:picMk id="20" creationId="{746173FD-CE29-44FA-A773-79196AAA58D3}"/>
          </ac:picMkLst>
        </pc:picChg>
        <pc:picChg chg="add mod">
          <ac:chgData name="Wim" userId="492f94ec-1544-40c1-94f5-f893e41cbf0a" providerId="ADAL" clId="{57F1B4D7-C401-4851-8849-8136D6947CCD}" dt="2021-02-21T13:53:26.662" v="2094" actId="1076"/>
          <ac:picMkLst>
            <pc:docMk/>
            <pc:sldMk cId="4072704712" sldId="313"/>
            <ac:picMk id="21" creationId="{F4057046-2574-4932-8072-EFA30760E353}"/>
          </ac:picMkLst>
        </pc:picChg>
        <pc:cxnChg chg="del">
          <ac:chgData name="Wim" userId="492f94ec-1544-40c1-94f5-f893e41cbf0a" providerId="ADAL" clId="{57F1B4D7-C401-4851-8849-8136D6947CCD}" dt="2021-02-21T13:50:12.221" v="1995" actId="478"/>
          <ac:cxnSpMkLst>
            <pc:docMk/>
            <pc:sldMk cId="4072704712" sldId="313"/>
            <ac:cxnSpMk id="11" creationId="{9DB2C518-6BD3-4C66-8634-9303F8A713CD}"/>
          </ac:cxnSpMkLst>
        </pc:cxnChg>
        <pc:cxnChg chg="del">
          <ac:chgData name="Wim" userId="492f94ec-1544-40c1-94f5-f893e41cbf0a" providerId="ADAL" clId="{57F1B4D7-C401-4851-8849-8136D6947CCD}" dt="2021-02-21T13:50:12.221" v="1995" actId="478"/>
          <ac:cxnSpMkLst>
            <pc:docMk/>
            <pc:sldMk cId="4072704712" sldId="313"/>
            <ac:cxnSpMk id="12" creationId="{99C698B2-9A83-4213-93B2-8E9C6350DF64}"/>
          </ac:cxnSpMkLst>
        </pc:cxnChg>
      </pc:sldChg>
      <pc:sldChg chg="add del">
        <pc:chgData name="Wim" userId="492f94ec-1544-40c1-94f5-f893e41cbf0a" providerId="ADAL" clId="{57F1B4D7-C401-4851-8849-8136D6947CCD}" dt="2021-02-21T13:39:28.608" v="1620" actId="47"/>
        <pc:sldMkLst>
          <pc:docMk/>
          <pc:sldMk cId="22963465" sldId="314"/>
        </pc:sldMkLst>
      </pc:sldChg>
      <pc:sldChg chg="addSp delSp modSp add mod modAnim">
        <pc:chgData name="Wim" userId="492f94ec-1544-40c1-94f5-f893e41cbf0a" providerId="ADAL" clId="{57F1B4D7-C401-4851-8849-8136D6947CCD}" dt="2021-02-21T14:00:26.493" v="2267" actId="20577"/>
        <pc:sldMkLst>
          <pc:docMk/>
          <pc:sldMk cId="877407503" sldId="314"/>
        </pc:sldMkLst>
        <pc:spChg chg="add del mod">
          <ac:chgData name="Wim" userId="492f94ec-1544-40c1-94f5-f893e41cbf0a" providerId="ADAL" clId="{57F1B4D7-C401-4851-8849-8136D6947CCD}" dt="2021-02-21T13:57:07.936" v="2170" actId="478"/>
          <ac:spMkLst>
            <pc:docMk/>
            <pc:sldMk cId="877407503" sldId="314"/>
            <ac:spMk id="3" creationId="{CFEF2FD8-7713-4EA8-8D8B-927352B34B63}"/>
          </ac:spMkLst>
        </pc:spChg>
        <pc:spChg chg="mod">
          <ac:chgData name="Wim" userId="492f94ec-1544-40c1-94f5-f893e41cbf0a" providerId="ADAL" clId="{57F1B4D7-C401-4851-8849-8136D6947CCD}" dt="2021-02-21T13:59:33.199" v="2253" actId="1076"/>
          <ac:spMkLst>
            <pc:docMk/>
            <pc:sldMk cId="877407503" sldId="314"/>
            <ac:spMk id="24" creationId="{83352EC7-63F4-4500-BBE8-96C7B769A897}"/>
          </ac:spMkLst>
        </pc:spChg>
        <pc:spChg chg="del">
          <ac:chgData name="Wim" userId="492f94ec-1544-40c1-94f5-f893e41cbf0a" providerId="ADAL" clId="{57F1B4D7-C401-4851-8849-8136D6947CCD}" dt="2021-02-21T13:59:40.799" v="2255" actId="478"/>
          <ac:spMkLst>
            <pc:docMk/>
            <pc:sldMk cId="877407503" sldId="314"/>
            <ac:spMk id="25" creationId="{EBBEA21A-D718-4EBB-A7B1-B940A0D3C767}"/>
          </ac:spMkLst>
        </pc:spChg>
        <pc:spChg chg="del">
          <ac:chgData name="Wim" userId="492f94ec-1544-40c1-94f5-f893e41cbf0a" providerId="ADAL" clId="{57F1B4D7-C401-4851-8849-8136D6947CCD}" dt="2021-02-21T13:59:42.482" v="2256" actId="478"/>
          <ac:spMkLst>
            <pc:docMk/>
            <pc:sldMk cId="877407503" sldId="314"/>
            <ac:spMk id="26" creationId="{63B9D1AE-6C0B-4092-9518-3E83FC1FAA4F}"/>
          </ac:spMkLst>
        </pc:spChg>
        <pc:spChg chg="add mod">
          <ac:chgData name="Wim" userId="492f94ec-1544-40c1-94f5-f893e41cbf0a" providerId="ADAL" clId="{57F1B4D7-C401-4851-8849-8136D6947CCD}" dt="2021-02-21T14:00:22.029" v="2265" actId="20577"/>
          <ac:spMkLst>
            <pc:docMk/>
            <pc:sldMk cId="877407503" sldId="314"/>
            <ac:spMk id="27" creationId="{4D241770-C1A4-4F42-97E0-922E35D59068}"/>
          </ac:spMkLst>
        </pc:spChg>
        <pc:spChg chg="add mod">
          <ac:chgData name="Wim" userId="492f94ec-1544-40c1-94f5-f893e41cbf0a" providerId="ADAL" clId="{57F1B4D7-C401-4851-8849-8136D6947CCD}" dt="2021-02-21T14:00:24.072" v="2266" actId="20577"/>
          <ac:spMkLst>
            <pc:docMk/>
            <pc:sldMk cId="877407503" sldId="314"/>
            <ac:spMk id="28" creationId="{80B35745-6B4F-4ED0-A248-F0382B7553C2}"/>
          </ac:spMkLst>
        </pc:spChg>
        <pc:spChg chg="add mod">
          <ac:chgData name="Wim" userId="492f94ec-1544-40c1-94f5-f893e41cbf0a" providerId="ADAL" clId="{57F1B4D7-C401-4851-8849-8136D6947CCD}" dt="2021-02-21T14:00:26.493" v="2267" actId="20577"/>
          <ac:spMkLst>
            <pc:docMk/>
            <pc:sldMk cId="877407503" sldId="314"/>
            <ac:spMk id="29" creationId="{1FF39307-F519-4EA2-8A84-EAFC08AB38A1}"/>
          </ac:spMkLst>
        </pc:spChg>
        <pc:graphicFrameChg chg="del">
          <ac:chgData name="Wim" userId="492f94ec-1544-40c1-94f5-f893e41cbf0a" providerId="ADAL" clId="{57F1B4D7-C401-4851-8849-8136D6947CCD}" dt="2021-02-21T13:56:57.958" v="2163" actId="478"/>
          <ac:graphicFrameMkLst>
            <pc:docMk/>
            <pc:sldMk cId="877407503" sldId="314"/>
            <ac:graphicFrameMk id="6" creationId="{7BD3DC64-9733-4D63-87D1-BF65EDB29BA1}"/>
          </ac:graphicFrameMkLst>
        </pc:graphicFrameChg>
      </pc:sldChg>
      <pc:sldChg chg="modSp add">
        <pc:chgData name="Wim" userId="492f94ec-1544-40c1-94f5-f893e41cbf0a" providerId="ADAL" clId="{57F1B4D7-C401-4851-8849-8136D6947CCD}" dt="2021-02-21T14:02:19.309" v="2335"/>
        <pc:sldMkLst>
          <pc:docMk/>
          <pc:sldMk cId="1392152256" sldId="315"/>
        </pc:sldMkLst>
        <pc:spChg chg="mod">
          <ac:chgData name="Wim" userId="492f94ec-1544-40c1-94f5-f893e41cbf0a" providerId="ADAL" clId="{57F1B4D7-C401-4851-8849-8136D6947CCD}" dt="2021-02-21T14:01:28.882" v="2313" actId="6549"/>
          <ac:spMkLst>
            <pc:docMk/>
            <pc:sldMk cId="1392152256" sldId="315"/>
            <ac:spMk id="24" creationId="{83352EC7-63F4-4500-BBE8-96C7B769A897}"/>
          </ac:spMkLst>
        </pc:spChg>
        <pc:spChg chg="mod">
          <ac:chgData name="Wim" userId="492f94ec-1544-40c1-94f5-f893e41cbf0a" providerId="ADAL" clId="{57F1B4D7-C401-4851-8849-8136D6947CCD}" dt="2021-02-21T14:01:58.357" v="2329" actId="20577"/>
          <ac:spMkLst>
            <pc:docMk/>
            <pc:sldMk cId="1392152256" sldId="315"/>
            <ac:spMk id="27" creationId="{4D241770-C1A4-4F42-97E0-922E35D59068}"/>
          </ac:spMkLst>
        </pc:spChg>
        <pc:spChg chg="mod">
          <ac:chgData name="Wim" userId="492f94ec-1544-40c1-94f5-f893e41cbf0a" providerId="ADAL" clId="{57F1B4D7-C401-4851-8849-8136D6947CCD}" dt="2021-02-21T14:02:16.534" v="2334"/>
          <ac:spMkLst>
            <pc:docMk/>
            <pc:sldMk cId="1392152256" sldId="315"/>
            <ac:spMk id="28" creationId="{80B35745-6B4F-4ED0-A248-F0382B7553C2}"/>
          </ac:spMkLst>
        </pc:spChg>
        <pc:spChg chg="mod">
          <ac:chgData name="Wim" userId="492f94ec-1544-40c1-94f5-f893e41cbf0a" providerId="ADAL" clId="{57F1B4D7-C401-4851-8849-8136D6947CCD}" dt="2021-02-21T14:02:19.309" v="2335"/>
          <ac:spMkLst>
            <pc:docMk/>
            <pc:sldMk cId="1392152256" sldId="315"/>
            <ac:spMk id="29" creationId="{1FF39307-F519-4EA2-8A84-EAFC08AB38A1}"/>
          </ac:spMkLst>
        </pc:spChg>
      </pc:sldChg>
      <pc:sldChg chg="modSp add mod">
        <pc:chgData name="Wim" userId="492f94ec-1544-40c1-94f5-f893e41cbf0a" providerId="ADAL" clId="{57F1B4D7-C401-4851-8849-8136D6947CCD}" dt="2021-02-21T14:03:42.348" v="2357" actId="1076"/>
        <pc:sldMkLst>
          <pc:docMk/>
          <pc:sldMk cId="2774278855" sldId="316"/>
        </pc:sldMkLst>
        <pc:spChg chg="mod">
          <ac:chgData name="Wim" userId="492f94ec-1544-40c1-94f5-f893e41cbf0a" providerId="ADAL" clId="{57F1B4D7-C401-4851-8849-8136D6947CCD}" dt="2021-02-21T14:02:49.812" v="2345" actId="20577"/>
          <ac:spMkLst>
            <pc:docMk/>
            <pc:sldMk cId="2774278855" sldId="316"/>
            <ac:spMk id="17" creationId="{870E6BE3-9E31-4DD3-99DE-33CCF6AE9645}"/>
          </ac:spMkLst>
        </pc:spChg>
        <pc:spChg chg="mod">
          <ac:chgData name="Wim" userId="492f94ec-1544-40c1-94f5-f893e41cbf0a" providerId="ADAL" clId="{57F1B4D7-C401-4851-8849-8136D6947CCD}" dt="2021-02-21T14:03:42.348" v="2357" actId="1076"/>
          <ac:spMkLst>
            <pc:docMk/>
            <pc:sldMk cId="2774278855" sldId="316"/>
            <ac:spMk id="28" creationId="{80B35745-6B4F-4ED0-A248-F0382B7553C2}"/>
          </ac:spMkLst>
        </pc:spChg>
        <pc:spChg chg="mod">
          <ac:chgData name="Wim" userId="492f94ec-1544-40c1-94f5-f893e41cbf0a" providerId="ADAL" clId="{57F1B4D7-C401-4851-8849-8136D6947CCD}" dt="2021-02-21T14:03:39.825" v="2356" actId="1076"/>
          <ac:spMkLst>
            <pc:docMk/>
            <pc:sldMk cId="2774278855" sldId="316"/>
            <ac:spMk id="29" creationId="{1FF39307-F519-4EA2-8A84-EAFC08AB38A1}"/>
          </ac:spMkLst>
        </pc:spChg>
      </pc:sldChg>
      <pc:sldChg chg="addSp delSp modSp add mod">
        <pc:chgData name="Wim" userId="492f94ec-1544-40c1-94f5-f893e41cbf0a" providerId="ADAL" clId="{57F1B4D7-C401-4851-8849-8136D6947CCD}" dt="2021-02-21T14:06:00.788" v="2421" actId="403"/>
        <pc:sldMkLst>
          <pc:docMk/>
          <pc:sldMk cId="538987383" sldId="317"/>
        </pc:sldMkLst>
        <pc:spChg chg="del">
          <ac:chgData name="Wim" userId="492f94ec-1544-40c1-94f5-f893e41cbf0a" providerId="ADAL" clId="{57F1B4D7-C401-4851-8849-8136D6947CCD}" dt="2021-02-21T14:04:15.168" v="2370" actId="478"/>
          <ac:spMkLst>
            <pc:docMk/>
            <pc:sldMk cId="538987383" sldId="317"/>
            <ac:spMk id="7" creationId="{29385D35-11D8-4B0D-9A78-D0A6E0DC206F}"/>
          </ac:spMkLst>
        </pc:spChg>
        <pc:spChg chg="mod">
          <ac:chgData name="Wim" userId="492f94ec-1544-40c1-94f5-f893e41cbf0a" providerId="ADAL" clId="{57F1B4D7-C401-4851-8849-8136D6947CCD}" dt="2021-02-21T14:04:00.662" v="2368" actId="20577"/>
          <ac:spMkLst>
            <pc:docMk/>
            <pc:sldMk cId="538987383" sldId="317"/>
            <ac:spMk id="17" creationId="{870E6BE3-9E31-4DD3-99DE-33CCF6AE9645}"/>
          </ac:spMkLst>
        </pc:spChg>
        <pc:spChg chg="del">
          <ac:chgData name="Wim" userId="492f94ec-1544-40c1-94f5-f893e41cbf0a" providerId="ADAL" clId="{57F1B4D7-C401-4851-8849-8136D6947CCD}" dt="2021-02-21T14:04:23.068" v="2374" actId="478"/>
          <ac:spMkLst>
            <pc:docMk/>
            <pc:sldMk cId="538987383" sldId="317"/>
            <ac:spMk id="23" creationId="{75C9AC7D-EDD5-4DEE-8EEA-75C09D735A86}"/>
          </ac:spMkLst>
        </pc:spChg>
        <pc:spChg chg="del">
          <ac:chgData name="Wim" userId="492f94ec-1544-40c1-94f5-f893e41cbf0a" providerId="ADAL" clId="{57F1B4D7-C401-4851-8849-8136D6947CCD}" dt="2021-02-21T14:04:14.103" v="2369" actId="478"/>
          <ac:spMkLst>
            <pc:docMk/>
            <pc:sldMk cId="538987383" sldId="317"/>
            <ac:spMk id="27" creationId="{4D241770-C1A4-4F42-97E0-922E35D59068}"/>
          </ac:spMkLst>
        </pc:spChg>
        <pc:spChg chg="del mod">
          <ac:chgData name="Wim" userId="492f94ec-1544-40c1-94f5-f893e41cbf0a" providerId="ADAL" clId="{57F1B4D7-C401-4851-8849-8136D6947CCD}" dt="2021-02-21T14:05:46.636" v="2418"/>
          <ac:spMkLst>
            <pc:docMk/>
            <pc:sldMk cId="538987383" sldId="317"/>
            <ac:spMk id="28" creationId="{80B35745-6B4F-4ED0-A248-F0382B7553C2}"/>
          </ac:spMkLst>
        </pc:spChg>
        <pc:spChg chg="del">
          <ac:chgData name="Wim" userId="492f94ec-1544-40c1-94f5-f893e41cbf0a" providerId="ADAL" clId="{57F1B4D7-C401-4851-8849-8136D6947CCD}" dt="2021-02-21T14:04:19.141" v="2372" actId="478"/>
          <ac:spMkLst>
            <pc:docMk/>
            <pc:sldMk cId="538987383" sldId="317"/>
            <ac:spMk id="29" creationId="{1FF39307-F519-4EA2-8A84-EAFC08AB38A1}"/>
          </ac:spMkLst>
        </pc:spChg>
        <pc:graphicFrameChg chg="add mod modGraphic">
          <ac:chgData name="Wim" userId="492f94ec-1544-40c1-94f5-f893e41cbf0a" providerId="ADAL" clId="{57F1B4D7-C401-4851-8849-8136D6947CCD}" dt="2021-02-21T14:06:00.788" v="2421" actId="403"/>
          <ac:graphicFrameMkLst>
            <pc:docMk/>
            <pc:sldMk cId="538987383" sldId="317"/>
            <ac:graphicFrameMk id="2" creationId="{79410061-18C0-4AC0-95C5-339DEE5BABDA}"/>
          </ac:graphicFrameMkLst>
        </pc:graphicFrameChg>
        <pc:picChg chg="del">
          <ac:chgData name="Wim" userId="492f94ec-1544-40c1-94f5-f893e41cbf0a" providerId="ADAL" clId="{57F1B4D7-C401-4851-8849-8136D6947CCD}" dt="2021-02-21T14:04:16.342" v="2371" actId="478"/>
          <ac:picMkLst>
            <pc:docMk/>
            <pc:sldMk cId="538987383" sldId="317"/>
            <ac:picMk id="19" creationId="{20AC43C6-5684-4293-A8B2-3F55485E1361}"/>
          </ac:picMkLst>
        </pc:picChg>
        <pc:picChg chg="del">
          <ac:chgData name="Wim" userId="492f94ec-1544-40c1-94f5-f893e41cbf0a" providerId="ADAL" clId="{57F1B4D7-C401-4851-8849-8136D6947CCD}" dt="2021-02-21T14:04:20.199" v="2373" actId="478"/>
          <ac:picMkLst>
            <pc:docMk/>
            <pc:sldMk cId="538987383" sldId="317"/>
            <ac:picMk id="21" creationId="{F4057046-2574-4932-8072-EFA30760E353}"/>
          </ac:picMkLst>
        </pc:picChg>
      </pc:sldChg>
      <pc:sldChg chg="delSp modSp add mod ord">
        <pc:chgData name="Wim" userId="492f94ec-1544-40c1-94f5-f893e41cbf0a" providerId="ADAL" clId="{57F1B4D7-C401-4851-8849-8136D6947CCD}" dt="2021-02-21T14:11:07.183" v="2700" actId="207"/>
        <pc:sldMkLst>
          <pc:docMk/>
          <pc:sldMk cId="443597035" sldId="318"/>
        </pc:sldMkLst>
        <pc:spChg chg="mod">
          <ac:chgData name="Wim" userId="492f94ec-1544-40c1-94f5-f893e41cbf0a" providerId="ADAL" clId="{57F1B4D7-C401-4851-8849-8136D6947CCD}" dt="2021-02-21T14:11:07.183" v="2700" actId="207"/>
          <ac:spMkLst>
            <pc:docMk/>
            <pc:sldMk cId="443597035" sldId="318"/>
            <ac:spMk id="24" creationId="{83352EC7-63F4-4500-BBE8-96C7B769A897}"/>
          </ac:spMkLst>
        </pc:spChg>
        <pc:spChg chg="del mod">
          <ac:chgData name="Wim" userId="492f94ec-1544-40c1-94f5-f893e41cbf0a" providerId="ADAL" clId="{57F1B4D7-C401-4851-8849-8136D6947CCD}" dt="2021-02-21T14:08:57.914" v="2542" actId="478"/>
          <ac:spMkLst>
            <pc:docMk/>
            <pc:sldMk cId="443597035" sldId="318"/>
            <ac:spMk id="27" creationId="{4D241770-C1A4-4F42-97E0-922E35D59068}"/>
          </ac:spMkLst>
        </pc:spChg>
        <pc:spChg chg="del">
          <ac:chgData name="Wim" userId="492f94ec-1544-40c1-94f5-f893e41cbf0a" providerId="ADAL" clId="{57F1B4D7-C401-4851-8849-8136D6947CCD}" dt="2021-02-21T14:09:04.272" v="2545" actId="478"/>
          <ac:spMkLst>
            <pc:docMk/>
            <pc:sldMk cId="443597035" sldId="318"/>
            <ac:spMk id="28" creationId="{80B35745-6B4F-4ED0-A248-F0382B7553C2}"/>
          </ac:spMkLst>
        </pc:spChg>
        <pc:spChg chg="del">
          <ac:chgData name="Wim" userId="492f94ec-1544-40c1-94f5-f893e41cbf0a" providerId="ADAL" clId="{57F1B4D7-C401-4851-8849-8136D6947CCD}" dt="2021-02-21T14:09:07.074" v="2546" actId="478"/>
          <ac:spMkLst>
            <pc:docMk/>
            <pc:sldMk cId="443597035" sldId="318"/>
            <ac:spMk id="29" creationId="{1FF39307-F519-4EA2-8A84-EAFC08AB38A1}"/>
          </ac:spMkLst>
        </pc:spChg>
      </pc:sldChg>
      <pc:sldChg chg="addSp delSp modSp add mod ord modAnim">
        <pc:chgData name="Wim" userId="492f94ec-1544-40c1-94f5-f893e41cbf0a" providerId="ADAL" clId="{57F1B4D7-C401-4851-8849-8136D6947CCD}" dt="2021-02-21T14:20:08.286" v="2925"/>
        <pc:sldMkLst>
          <pc:docMk/>
          <pc:sldMk cId="2756539312" sldId="319"/>
        </pc:sldMkLst>
        <pc:spChg chg="mod">
          <ac:chgData name="Wim" userId="492f94ec-1544-40c1-94f5-f893e41cbf0a" providerId="ADAL" clId="{57F1B4D7-C401-4851-8849-8136D6947CCD}" dt="2021-02-21T14:12:30.456" v="2726" actId="20577"/>
          <ac:spMkLst>
            <pc:docMk/>
            <pc:sldMk cId="2756539312" sldId="319"/>
            <ac:spMk id="8" creationId="{B4BD31FB-AAEC-46B5-86EE-1B48CB352838}"/>
          </ac:spMkLst>
        </pc:spChg>
        <pc:spChg chg="mod">
          <ac:chgData name="Wim" userId="492f94ec-1544-40c1-94f5-f893e41cbf0a" providerId="ADAL" clId="{57F1B4D7-C401-4851-8849-8136D6947CCD}" dt="2021-02-21T14:18:09.104" v="2885" actId="20577"/>
          <ac:spMkLst>
            <pc:docMk/>
            <pc:sldMk cId="2756539312" sldId="319"/>
            <ac:spMk id="13" creationId="{EAC09E8B-BF92-4739-99E6-47D1D7E8841E}"/>
          </ac:spMkLst>
        </pc:spChg>
        <pc:spChg chg="mod">
          <ac:chgData name="Wim" userId="492f94ec-1544-40c1-94f5-f893e41cbf0a" providerId="ADAL" clId="{57F1B4D7-C401-4851-8849-8136D6947CCD}" dt="2021-02-21T14:17:53.643" v="2879" actId="20577"/>
          <ac:spMkLst>
            <pc:docMk/>
            <pc:sldMk cId="2756539312" sldId="319"/>
            <ac:spMk id="14" creationId="{E9F65D78-8AD8-4612-8CCC-01BD93F79F84}"/>
          </ac:spMkLst>
        </pc:spChg>
        <pc:spChg chg="add mod">
          <ac:chgData name="Wim" userId="492f94ec-1544-40c1-94f5-f893e41cbf0a" providerId="ADAL" clId="{57F1B4D7-C401-4851-8849-8136D6947CCD}" dt="2021-02-21T14:19:49.513" v="2923" actId="207"/>
          <ac:spMkLst>
            <pc:docMk/>
            <pc:sldMk cId="2756539312" sldId="319"/>
            <ac:spMk id="21" creationId="{D16CCE8F-E6FC-44C3-B692-DE57A22954C8}"/>
          </ac:spMkLst>
        </pc:spChg>
        <pc:picChg chg="add del">
          <ac:chgData name="Wim" userId="492f94ec-1544-40c1-94f5-f893e41cbf0a" providerId="ADAL" clId="{57F1B4D7-C401-4851-8849-8136D6947CCD}" dt="2021-02-21T14:15:02.371" v="2777" actId="478"/>
          <ac:picMkLst>
            <pc:docMk/>
            <pc:sldMk cId="2756539312" sldId="319"/>
            <ac:picMk id="15" creationId="{E443FC51-6C47-43EB-9EC3-BECCDA3C155E}"/>
          </ac:picMkLst>
        </pc:picChg>
        <pc:picChg chg="del">
          <ac:chgData name="Wim" userId="492f94ec-1544-40c1-94f5-f893e41cbf0a" providerId="ADAL" clId="{57F1B4D7-C401-4851-8849-8136D6947CCD}" dt="2021-02-21T14:12:33.768" v="2727" actId="478"/>
          <ac:picMkLst>
            <pc:docMk/>
            <pc:sldMk cId="2756539312" sldId="319"/>
            <ac:picMk id="17" creationId="{322A0650-9D4E-4BD2-9A12-9568008D0792}"/>
          </ac:picMkLst>
        </pc:picChg>
        <pc:picChg chg="add mod">
          <ac:chgData name="Wim" userId="492f94ec-1544-40c1-94f5-f893e41cbf0a" providerId="ADAL" clId="{57F1B4D7-C401-4851-8849-8136D6947CCD}" dt="2021-02-21T14:15:22.571" v="2784" actId="1076"/>
          <ac:picMkLst>
            <pc:docMk/>
            <pc:sldMk cId="2756539312" sldId="319"/>
            <ac:picMk id="18" creationId="{8758DBDB-334A-4AEE-964C-CB8CA691E0E5}"/>
          </ac:picMkLst>
        </pc:picChg>
        <pc:picChg chg="add mod">
          <ac:chgData name="Wim" userId="492f94ec-1544-40c1-94f5-f893e41cbf0a" providerId="ADAL" clId="{57F1B4D7-C401-4851-8849-8136D6947CCD}" dt="2021-02-21T14:19:19.448" v="2892" actId="1076"/>
          <ac:picMkLst>
            <pc:docMk/>
            <pc:sldMk cId="2756539312" sldId="319"/>
            <ac:picMk id="20" creationId="{ABC7F0A1-8C34-493E-8ED8-78B60C38E2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AA3AE-888F-401C-AC5E-75F6AC8BEB9A}" type="datetimeFigureOut">
              <a:rPr lang="nl-NL" smtClean="0"/>
              <a:t>7-3-2021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321E-ED2C-4D38-BC8D-F778A7FD4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89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B4C9B8E-60BB-4590-8F73-85F69D25B966}" type="slidenum">
              <a:rPr lang="nl-NL" smtClean="0">
                <a:solidFill>
                  <a:prstClr val="black"/>
                </a:solidFill>
              </a:rPr>
              <a:pPr eaLnBrk="1" hangingPunct="1"/>
              <a:t>23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6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D1894B-80AE-45B2-BCDC-6ACCF09987C9}" type="slidenum">
              <a:rPr lang="nl-NL" smtClean="0"/>
              <a:pPr eaLnBrk="1" hangingPunct="1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77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openxmlformats.org/officeDocument/2006/relationships/image" Target="../media/image6.jpeg"/><Relationship Id="rId4" Type="http://schemas.microsoft.com/office/2007/relationships/hdphoto" Target="../media/hdphoto4.wdp"/><Relationship Id="rId9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jpeg"/><Relationship Id="rId7" Type="http://schemas.openxmlformats.org/officeDocument/2006/relationships/image" Target="../media/image3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jpeg"/><Relationship Id="rId7" Type="http://schemas.openxmlformats.org/officeDocument/2006/relationships/image" Target="../media/image4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4.png"/><Relationship Id="rId4" Type="http://schemas.openxmlformats.org/officeDocument/2006/relationships/image" Target="../media/image21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.jpeg"/><Relationship Id="rId7" Type="http://schemas.openxmlformats.org/officeDocument/2006/relationships/image" Target="../media/image4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.jpeg"/><Relationship Id="rId7" Type="http://schemas.openxmlformats.org/officeDocument/2006/relationships/image" Target="../media/image4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0.png"/><Relationship Id="rId4" Type="http://schemas.openxmlformats.org/officeDocument/2006/relationships/image" Target="../media/image21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5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6.jpeg"/><Relationship Id="rId10" Type="http://schemas.microsoft.com/office/2007/relationships/hdphoto" Target="../media/hdphoto1.wdp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28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NU-Fl0Immg?list=PLRjJaeAQiWVU97iKDgvFjEFSWd04qD35o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E0401-D44F-4AB9-903C-BF249E252B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/>
              <a:t>Dichtheid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8050CD-3DE6-45D8-8F1C-DCA43EF15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/>
              <a:t>Massa, Volume en Dichtheid.</a:t>
            </a:r>
          </a:p>
        </p:txBody>
      </p:sp>
    </p:spTree>
    <p:extLst>
      <p:ext uri="{BB962C8B-B14F-4D97-AF65-F5344CB8AC3E}">
        <p14:creationId xmlns:p14="http://schemas.microsoft.com/office/powerpoint/2010/main" val="80561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8D30B-C530-4514-94F7-1185EB03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ADD2C-F508-4370-9F5C-C6226999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581" y="2097087"/>
            <a:ext cx="10640625" cy="3102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/>
              <a:t>In de natuurkunde zeggen we dat iemand een massa heeft van bijvoorbeeld 50 kg</a:t>
            </a:r>
          </a:p>
          <a:p>
            <a:pPr marL="0" indent="0" algn="ctr">
              <a:buNone/>
            </a:pPr>
            <a:r>
              <a:rPr lang="nl-NL" sz="3600">
                <a:solidFill>
                  <a:srgbClr val="FFFF00"/>
                </a:solidFill>
              </a:rPr>
              <a:t>De massa = 50 kilogram</a:t>
            </a:r>
          </a:p>
          <a:p>
            <a:pPr marL="0" indent="0" algn="ctr">
              <a:buNone/>
            </a:pPr>
            <a:r>
              <a:rPr lang="nl-NL" sz="3600"/>
              <a:t>m = 50 kg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13CB6C0A-29E7-40AF-8DF5-1F3C641C5F86}"/>
              </a:ext>
            </a:extLst>
          </p:cNvPr>
          <p:cNvGrpSpPr/>
          <p:nvPr/>
        </p:nvGrpSpPr>
        <p:grpSpPr>
          <a:xfrm>
            <a:off x="68826" y="0"/>
            <a:ext cx="12192000" cy="6864927"/>
            <a:chOff x="0" y="0"/>
            <a:chExt cx="12192000" cy="686492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D76933C7-E669-4118-A3E7-A08F1CAFF679}"/>
                </a:ext>
              </a:extLst>
            </p:cNvPr>
            <p:cNvGrpSpPr/>
            <p:nvPr/>
          </p:nvGrpSpPr>
          <p:grpSpPr>
            <a:xfrm>
              <a:off x="0" y="0"/>
              <a:ext cx="12192000" cy="6864927"/>
              <a:chOff x="0" y="0"/>
              <a:chExt cx="9180512" cy="6864927"/>
            </a:xfrm>
          </p:grpSpPr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372E64D5-2F8F-483E-842D-EC2563462E7E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23E72196-122F-4BB0-84A5-EFDF39C61822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r>
                  <a:rPr lang="nl-NL" sz="4000">
                    <a:solidFill>
                      <a:srgbClr val="002060"/>
                    </a:solidFill>
                    <a:latin typeface="Calibri" pitchFamily="34" charset="0"/>
                  </a:rPr>
                  <a:t>Gewicht of massa</a:t>
                </a:r>
              </a:p>
            </p:txBody>
          </p:sp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DC4BF87F-5EFC-49FB-96BD-139872589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5900F6BA-2BE5-4EE3-A809-FD2D7618A96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6249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4">
            <a:extLst>
              <a:ext uri="{FF2B5EF4-FFF2-40B4-BE49-F238E27FC236}">
                <a16:creationId xmlns:a16="http://schemas.microsoft.com/office/drawing/2014/main" id="{AD3DB5E3-4BF0-43BF-8D01-3B4CBAD5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29" y="1559272"/>
            <a:ext cx="4501704" cy="4216539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rgbClr val="FF0000"/>
                </a:solidFill>
                <a:latin typeface="Calibri" pitchFamily="34" charset="0"/>
              </a:rPr>
              <a:t>Hoeveelheid stof in gram</a:t>
            </a:r>
          </a:p>
          <a:p>
            <a:pPr algn="ctr" eaLnBrk="1" hangingPunct="1"/>
            <a:endParaRPr lang="nl-NL" sz="2400">
              <a:solidFill>
                <a:prstClr val="white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4800">
                <a:solidFill>
                  <a:srgbClr val="FFFF00"/>
                </a:solidFill>
                <a:latin typeface="Calibri" pitchFamily="34" charset="0"/>
              </a:rPr>
              <a:t>massa</a:t>
            </a:r>
          </a:p>
          <a:p>
            <a:pPr algn="ctr" eaLnBrk="1" hangingPunct="1"/>
            <a:endParaRPr lang="nl-NL" sz="4800">
              <a:solidFill>
                <a:schemeClr val="accent5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360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De massa is 10 gram</a:t>
            </a:r>
          </a:p>
          <a:p>
            <a:pPr algn="ctr" eaLnBrk="1" hangingPunct="1"/>
            <a:endParaRPr lang="nl-NL" sz="3600">
              <a:solidFill>
                <a:schemeClr val="accent5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3600">
                <a:solidFill>
                  <a:srgbClr val="FFFF00"/>
                </a:solidFill>
                <a:latin typeface="Calibri" pitchFamily="34" charset="0"/>
              </a:rPr>
              <a:t>m</a:t>
            </a:r>
            <a:r>
              <a:rPr lang="nl-NL" sz="360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nl-NL" sz="360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= 10 </a:t>
            </a:r>
            <a:r>
              <a:rPr lang="nl-NL" sz="3600">
                <a:solidFill>
                  <a:srgbClr val="FFFF00"/>
                </a:solidFill>
                <a:latin typeface="Calibri" pitchFamily="34" charset="0"/>
              </a:rPr>
              <a:t>g</a:t>
            </a:r>
            <a:br>
              <a:rPr lang="nl-NL" sz="3600">
                <a:solidFill>
                  <a:schemeClr val="bg1"/>
                </a:solidFill>
                <a:latin typeface="Calibri" pitchFamily="34" charset="0"/>
              </a:rPr>
            </a:br>
            <a:endParaRPr lang="nl-NL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7C3491A1-39DB-4A24-9C51-7076DF3FA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41" y="1559273"/>
            <a:ext cx="4357687" cy="4231928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rgbClr val="FF0000"/>
                </a:solidFill>
                <a:latin typeface="Calibri" pitchFamily="34" charset="0"/>
              </a:rPr>
              <a:t>De ruimte die de stof inneemt</a:t>
            </a:r>
          </a:p>
          <a:p>
            <a:pPr algn="ctr" eaLnBrk="1" hangingPunct="1"/>
            <a:endParaRPr lang="nl-NL" sz="2400">
              <a:solidFill>
                <a:prstClr val="white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4800">
                <a:solidFill>
                  <a:srgbClr val="00B050"/>
                </a:solidFill>
                <a:latin typeface="Calibri" pitchFamily="34" charset="0"/>
              </a:rPr>
              <a:t>Volume / inhoud</a:t>
            </a:r>
          </a:p>
          <a:p>
            <a:pPr algn="ctr" eaLnBrk="1" hangingPunct="1"/>
            <a:endParaRPr lang="nl-NL" sz="4800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360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Het volume is 10 cm³</a:t>
            </a:r>
          </a:p>
          <a:p>
            <a:pPr algn="ctr" eaLnBrk="1" hangingPunct="1"/>
            <a:endParaRPr lang="nl-NL" sz="35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5400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nl-NL" sz="360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nl-NL" sz="360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= 10 </a:t>
            </a:r>
            <a:r>
              <a:rPr lang="nl-NL" sz="3600">
                <a:solidFill>
                  <a:srgbClr val="00B050"/>
                </a:solidFill>
                <a:latin typeface="Calibri" pitchFamily="34" charset="0"/>
              </a:rPr>
              <a:t>cm³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96703FA-AEA9-41E7-B827-040C1E3B6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177" y1="6395" x2="54435" y2="48837"/>
                        <a14:foregroundMark x1="39919" y1="37209" x2="39919" y2="76163"/>
                        <a14:foregroundMark x1="39113" y1="49419" x2="32661" y2="71512"/>
                        <a14:foregroundMark x1="31452" y1="43605" x2="34677" y2="62209"/>
                        <a14:foregroundMark x1="31855" y1="72093" x2="31855" y2="41860"/>
                        <a14:foregroundMark x1="10484" y1="66860" x2="10484" y2="21512"/>
                        <a14:foregroundMark x1="7258" y1="30814" x2="8468" y2="59302"/>
                        <a14:foregroundMark x1="12500" y1="72674" x2="26613" y2="90698"/>
                        <a14:foregroundMark x1="35484" y1="85465" x2="51210" y2="84302"/>
                        <a14:foregroundMark x1="35887" y1="85465" x2="43952" y2="93023"/>
                        <a14:foregroundMark x1="45565" y1="93023" x2="51613" y2="86047"/>
                        <a14:foregroundMark x1="56855" y1="87209" x2="65726" y2="95930"/>
                        <a14:foregroundMark x1="66935" y1="96512" x2="72581" y2="87791"/>
                        <a14:foregroundMark x1="66532" y1="93605" x2="64113" y2="80233"/>
                        <a14:foregroundMark x1="86694" y1="97093" x2="83065" y2="81977"/>
                        <a14:foregroundMark x1="87500" y1="97093" x2="92339" y2="91279"/>
                        <a14:foregroundMark x1="76613" y1="90698" x2="86290" y2="98256"/>
                        <a14:foregroundMark x1="81855" y1="95349" x2="81855" y2="95349"/>
                        <a14:foregroundMark x1="65726" y1="93605" x2="56452" y2="89535"/>
                        <a14:foregroundMark x1="56855" y1="91279" x2="65726" y2="96512"/>
                        <a14:foregroundMark x1="35081" y1="87791" x2="43952" y2="94186"/>
                        <a14:foregroundMark x1="61694" y1="25000" x2="61290" y2="70930"/>
                        <a14:foregroundMark x1="18952" y1="61628" x2="18145" y2="27326"/>
                        <a14:foregroundMark x1="1613" y1="26744" x2="5242" y2="59884"/>
                        <a14:foregroundMark x1="5242" y1="59884" x2="5242" y2="59884"/>
                        <a14:foregroundMark x1="5242" y1="59884" x2="3226" y2="59884"/>
                        <a14:foregroundMark x1="4435" y1="61047" x2="2016" y2="60465"/>
                        <a14:foregroundMark x1="3226" y1="59884" x2="2016" y2="28488"/>
                        <a14:foregroundMark x1="98387" y1="15698" x2="97581" y2="52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08" y="2927425"/>
            <a:ext cx="1281604" cy="88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www.kernwijs.nl/inspirations/portfolio/portfolio_ontwikkeling/spelletjes/rekenspelletjes/meten_meetkunde/afbeelding/liter.jpg">
            <a:extLst>
              <a:ext uri="{FF2B5EF4-FFF2-40B4-BE49-F238E27FC236}">
                <a16:creationId xmlns:a16="http://schemas.microsoft.com/office/drawing/2014/main" id="{65BE1280-2810-4A5A-A1E1-F58072D00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69" y="2980276"/>
            <a:ext cx="850773" cy="83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62CCCD17-833F-4D3A-A8AE-C23ADD65D8B5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AEC60B4C-1BA4-4A56-9957-BE8B46927662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72D8C998-DC40-403A-A6F5-BAC724C78B81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F68779FF-E8E1-4D15-A2C1-221DC6D8B8A1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Twee begrippen</a:t>
                </a:r>
              </a:p>
            </p:txBody>
          </p:sp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38A2DCF2-A8D4-42A9-9C60-CE2AA9CEF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5A74AAAD-DC0B-432C-9E66-6BD1074B95C1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8566144-2B66-49E5-8F46-6279DDA522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56" b="96532" l="2381" r="93651">
                        <a14:foregroundMark x1="30159" y1="19075" x2="30159" y2="19075"/>
                        <a14:foregroundMark x1="13756" y1="63006" x2="12698" y2="67630"/>
                        <a14:foregroundMark x1="14153" y1="61272" x2="13756" y2="63006"/>
                        <a14:foregroundMark x1="26190" y1="8671" x2="14153" y2="61272"/>
                        <a14:foregroundMark x1="12698" y1="67630" x2="40476" y2="90173"/>
                        <a14:foregroundMark x1="49620" y1="71676" x2="54762" y2="61272"/>
                        <a14:foregroundMark x1="48763" y1="73410" x2="49620" y2="71676"/>
                        <a14:foregroundMark x1="48477" y1="73988" x2="48763" y2="73410"/>
                        <a14:foregroundMark x1="48191" y1="74566" x2="48477" y2="73988"/>
                        <a14:foregroundMark x1="47905" y1="75145" x2="48191" y2="74566"/>
                        <a14:foregroundMark x1="47619" y1="75723" x2="47905" y2="75145"/>
                        <a14:foregroundMark x1="46762" y1="77457" x2="47619" y2="75723"/>
                        <a14:foregroundMark x1="46476" y1="78035" x2="46762" y2="77457"/>
                        <a14:foregroundMark x1="45904" y1="79191" x2="46476" y2="78035"/>
                        <a14:foregroundMark x1="45333" y1="80347" x2="45904" y2="79191"/>
                        <a14:foregroundMark x1="45047" y1="80925" x2="45333" y2="80347"/>
                        <a14:foregroundMark x1="40476" y1="90173" x2="45047" y2="80925"/>
                        <a14:foregroundMark x1="54762" y1="61272" x2="69841" y2="49133"/>
                        <a14:foregroundMark x1="82540" y1="39884" x2="82540" y2="39884"/>
                        <a14:foregroundMark x1="93651" y1="26590" x2="93651" y2="26590"/>
                        <a14:foregroundMark x1="15873" y1="21387" x2="15873" y2="21387"/>
                        <a14:foregroundMark x1="18254" y1="9249" x2="18254" y2="9249"/>
                        <a14:foregroundMark x1="15873" y1="13873" x2="15873" y2="13873"/>
                        <a14:foregroundMark x1="11111" y1="27168" x2="11111" y2="27168"/>
                        <a14:foregroundMark x1="25397" y1="6358" x2="25397" y2="6358"/>
                        <a14:foregroundMark x1="18254" y1="5780" x2="18254" y2="5780"/>
                        <a14:foregroundMark x1="28571" y1="4046" x2="28571" y2="4046"/>
                        <a14:foregroundMark x1="36508" y1="4624" x2="36508" y2="4624"/>
                        <a14:foregroundMark x1="48413" y1="5780" x2="48413" y2="5780"/>
                        <a14:foregroundMark x1="53175" y1="8671" x2="53175" y2="8671"/>
                        <a14:foregroundMark x1="53175" y1="6358" x2="53175" y2="6358"/>
                        <a14:foregroundMark x1="55556" y1="8671" x2="55556" y2="8671"/>
                        <a14:foregroundMark x1="55556" y1="19075" x2="55556" y2="19075"/>
                        <a14:foregroundMark x1="11905" y1="47399" x2="11905" y2="47399"/>
                        <a14:foregroundMark x1="6349" y1="45087" x2="6349" y2="45087"/>
                        <a14:foregroundMark x1="2381" y1="53757" x2="2381" y2="53757"/>
                        <a14:foregroundMark x1="11111" y1="72254" x2="11111" y2="72254"/>
                        <a14:foregroundMark x1="11111" y1="75723" x2="11111" y2="75723"/>
                        <a14:foregroundMark x1="11905" y1="91908" x2="11905" y2="91908"/>
                        <a14:foregroundMark x1="6349" y1="95954" x2="6349" y2="95954"/>
                        <a14:foregroundMark x1="23016" y1="95954" x2="23016" y2="95954"/>
                        <a14:foregroundMark x1="37302" y1="96532" x2="37302" y2="96532"/>
                        <a14:foregroundMark x1="17460" y1="82081" x2="17460" y2="82081"/>
                        <a14:foregroundMark x1="11111" y1="86127" x2="11111" y2="86127"/>
                        <a14:foregroundMark x1="7143" y1="87861" x2="7143" y2="87861"/>
                        <a14:foregroundMark x1="8730" y1="81503" x2="8730" y2="81503"/>
                        <a14:foregroundMark x1="5556" y1="88439" x2="5556" y2="88439"/>
                        <a14:backgroundMark x1="50000" y1="77457" x2="50000" y2="77457"/>
                        <a14:backgroundMark x1="48413" y1="75723" x2="48413" y2="75723"/>
                        <a14:backgroundMark x1="46825" y1="78035" x2="46825" y2="78035"/>
                        <a14:backgroundMark x1="47619" y1="75723" x2="47619" y2="75723"/>
                        <a14:backgroundMark x1="46825" y1="77457" x2="46825" y2="77457"/>
                        <a14:backgroundMark x1="46825" y1="80925" x2="46825" y2="80925"/>
                        <a14:backgroundMark x1="50000" y1="73988" x2="50000" y2="73988"/>
                        <a14:backgroundMark x1="48413" y1="74566" x2="48413" y2="74566"/>
                        <a14:backgroundMark x1="47619" y1="75145" x2="47619" y2="75145"/>
                        <a14:backgroundMark x1="46825" y1="80347" x2="46825" y2="80347"/>
                        <a14:backgroundMark x1="47619" y1="79191" x2="47619" y2="79191"/>
                        <a14:backgroundMark x1="50794" y1="73410" x2="50794" y2="73410"/>
                        <a14:backgroundMark x1="51587" y1="71676" x2="51587" y2="71676"/>
                        <a14:backgroundMark x1="49206" y1="73410" x2="49206" y2="73410"/>
                        <a14:backgroundMark x1="794" y1="91329" x2="794" y2="91329"/>
                        <a14:backgroundMark x1="794" y1="84393" x2="794" y2="84393"/>
                        <a14:backgroundMark x1="3175" y1="77457" x2="3175" y2="77457"/>
                        <a14:backgroundMark x1="3175" y1="10983" x2="3175" y2="10983"/>
                        <a14:backgroundMark x1="7143" y1="7514" x2="7143" y2="7514"/>
                        <a14:backgroundMark x1="10317" y1="4624" x2="10317" y2="4624"/>
                        <a14:backgroundMark x1="19841" y1="1156" x2="19841" y2="1156"/>
                        <a14:backgroundMark x1="23810" y1="1156" x2="23810" y2="1156"/>
                        <a14:backgroundMark x1="794" y1="13873" x2="794" y2="13873"/>
                        <a14:backgroundMark x1="794" y1="42775" x2="794" y2="42775"/>
                        <a14:backgroundMark x1="1587" y1="63006" x2="1587" y2="63006"/>
                        <a14:backgroundMark x1="1587" y1="61272" x2="1587" y2="61272"/>
                        <a14:backgroundMark x1="0" y1="58382" x2="0" y2="583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5201" y="0"/>
            <a:ext cx="874098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41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69398-290F-45A9-A197-A31BD9C6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F463A0-E909-4FA8-955E-A7F056E13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42DD9CF0-85CD-43BD-8039-E82187472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296" y="1028343"/>
            <a:ext cx="4501704" cy="4801314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480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Massa</a:t>
            </a:r>
          </a:p>
          <a:p>
            <a:pPr algn="ctr" eaLnBrk="1" hangingPunct="1"/>
            <a:endParaRPr lang="nl-NL" sz="4800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/>
            <a:endParaRPr lang="nl-NL" sz="32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endParaRPr lang="nl-NL" sz="32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endParaRPr lang="nl-NL" sz="32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endParaRPr lang="nl-NL" sz="32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320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Door te meten met een balans</a:t>
            </a:r>
          </a:p>
          <a:p>
            <a:pPr algn="ctr" eaLnBrk="1" hangingPunct="1"/>
            <a:endParaRPr lang="nl-NL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4">
                <a:extLst>
                  <a:ext uri="{FF2B5EF4-FFF2-40B4-BE49-F238E27FC236}">
                    <a16:creationId xmlns:a16="http://schemas.microsoft.com/office/drawing/2014/main" id="{D1A190E0-C0FC-4F5D-8EF7-521DBD8494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2808" y="1028344"/>
                <a:ext cx="4357687" cy="4801314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nl-NL" sz="4800">
                    <a:solidFill>
                      <a:srgbClr val="FFFF00"/>
                    </a:solidFill>
                    <a:latin typeface="Calibri" pitchFamily="34" charset="0"/>
                  </a:rPr>
                  <a:t>Volume / inhoud</a:t>
                </a:r>
              </a:p>
              <a:p>
                <a:pPr algn="ctr" eaLnBrk="1" hangingPunct="1"/>
                <a:r>
                  <a:rPr lang="nl-NL" sz="40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Berekenen</a:t>
                </a: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000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4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nl-NL" sz="4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m:t>l</m:t>
                      </m:r>
                      <m:r>
                        <a:rPr lang="nl-NL" sz="40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nl-NL" sz="4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m:t>b</m:t>
                      </m:r>
                      <m:r>
                        <a:rPr lang="nl-NL" sz="40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nl-NL" sz="4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m:t>h</m:t>
                      </m:r>
                    </m:oMath>
                  </m:oMathPara>
                </a14:m>
                <a:endParaRPr lang="nl-NL" sz="400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  <a:p>
                <a:pPr algn="ctr" eaLnBrk="1" hangingPunct="1"/>
                <a:endParaRPr lang="nl-NL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  <a:p>
                <a:pPr algn="ctr" eaLnBrk="1" hangingPunct="1"/>
                <a:r>
                  <a:rPr lang="nl-NL" sz="40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Onderdompeling</a:t>
                </a:r>
              </a:p>
              <a:p>
                <a:pPr algn="ctr" eaLnBrk="1" hangingPunct="1"/>
                <a:endParaRPr lang="nl-NL" sz="4000">
                  <a:solidFill>
                    <a:schemeClr val="bg1"/>
                  </a:solidFill>
                  <a:latin typeface="Calibri" pitchFamily="34" charset="0"/>
                </a:endParaRPr>
              </a:p>
              <a:p>
                <a:pPr algn="ctr" eaLnBrk="1" hangingPunct="1"/>
                <a:endParaRPr lang="nl-NL" sz="4000">
                  <a:solidFill>
                    <a:schemeClr val="bg1"/>
                  </a:solidFill>
                  <a:latin typeface="Calibri" pitchFamily="34" charset="0"/>
                </a:endParaRPr>
              </a:p>
              <a:p>
                <a:pPr algn="ctr" eaLnBrk="1" hangingPunct="1"/>
                <a:endParaRPr lang="nl-NL" sz="400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" name="TextBox 14">
                <a:extLst>
                  <a:ext uri="{FF2B5EF4-FFF2-40B4-BE49-F238E27FC236}">
                    <a16:creationId xmlns:a16="http://schemas.microsoft.com/office/drawing/2014/main" id="{D1A190E0-C0FC-4F5D-8EF7-521DBD849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2808" y="1028344"/>
                <a:ext cx="4357687" cy="4801314"/>
              </a:xfrm>
              <a:prstGeom prst="rect">
                <a:avLst/>
              </a:prstGeom>
              <a:blipFill>
                <a:blip r:embed="rId2"/>
                <a:stretch>
                  <a:fillRect l="-6145" t="-2662" r="-6006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3">
            <a:extLst>
              <a:ext uri="{FF2B5EF4-FFF2-40B4-BE49-F238E27FC236}">
                <a16:creationId xmlns:a16="http://schemas.microsoft.com/office/drawing/2014/main" id="{A745E65B-4C98-4FE7-B52D-B4BFD7CE2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980" y="332225"/>
            <a:ext cx="83581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4400">
                <a:solidFill>
                  <a:prstClr val="white"/>
                </a:solidFill>
                <a:latin typeface="Calibri" pitchFamily="34" charset="0"/>
              </a:rPr>
              <a:t>Bepalen van:</a:t>
            </a:r>
            <a:endParaRPr lang="nl-NL" sz="4400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53ED3EC-3159-425B-9DC7-F5AC2F689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5" b="100000" l="1231" r="100000">
                        <a14:foregroundMark x1="8000" y1="38434" x2="11385" y2="74733"/>
                        <a14:foregroundMark x1="33846" y1="41281" x2="36308" y2="77936"/>
                        <a14:foregroundMark x1="8615" y1="37367" x2="18769" y2="22776"/>
                        <a14:foregroundMark x1="15077" y1="76868" x2="85538" y2="79715"/>
                        <a14:foregroundMark x1="12923" y1="84342" x2="85231" y2="87544"/>
                        <a14:foregroundMark x1="19077" y1="92527" x2="51077" y2="86121"/>
                        <a14:foregroundMark x1="48615" y1="91815" x2="48615" y2="86477"/>
                        <a14:foregroundMark x1="50154" y1="86477" x2="80000" y2="93238"/>
                        <a14:foregroundMark x1="79692" y1="92527" x2="85231" y2="87544"/>
                        <a14:foregroundMark x1="18462" y1="93238" x2="10462" y2="82206"/>
                        <a14:foregroundMark x1="88615" y1="81139" x2="90769" y2="38434"/>
                        <a14:foregroundMark x1="90769" y1="38434" x2="82769" y2="28114"/>
                        <a14:foregroundMark x1="46154" y1="73665" x2="66462" y2="73665"/>
                        <a14:foregroundMark x1="56615" y1="77224" x2="55385" y2="18505"/>
                        <a14:foregroundMark x1="33538" y1="14235" x2="35077" y2="19217"/>
                        <a14:foregroundMark x1="53846" y1="18149" x2="64308" y2="18149"/>
                        <a14:backgroundMark x1="60923" y1="52669" x2="61231" y2="70463"/>
                        <a14:backgroundMark x1="57231" y1="71886" x2="59077" y2="69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54" y="1972851"/>
            <a:ext cx="30956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EF846890-87C0-4C65-B1D9-73500FDE9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692" y1="94810" x2="22863" y2="42561"/>
                        <a14:foregroundMark x1="69017" y1="93772" x2="83120" y2="42561"/>
                        <a14:foregroundMark x1="38248" y1="6228" x2="49359" y2="21453"/>
                        <a14:foregroundMark x1="44444" y1="26644" x2="44872" y2="38754"/>
                        <a14:foregroundMark x1="31410" y1="60554" x2="30983" y2="66090"/>
                        <a14:foregroundMark x1="33547" y1="63322" x2="30128" y2="62976"/>
                        <a14:foregroundMark x1="58761" y1="66436" x2="62393" y2="63322"/>
                        <a14:foregroundMark x1="58761" y1="59862" x2="60684" y2="64014"/>
                        <a14:foregroundMark x1="58761" y1="60554" x2="61966" y2="62630"/>
                        <a14:foregroundMark x1="91026" y1="51211" x2="94658" y2="55363"/>
                        <a14:foregroundMark x1="89530" y1="56747" x2="84615" y2="56747"/>
                        <a14:foregroundMark x1="57265" y1="65398" x2="52350" y2="65398"/>
                        <a14:foregroundMark x1="28632" y1="64360" x2="23718" y2="64360"/>
                        <a14:foregroundMark x1="71154" y1="74048" x2="82906" y2="8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11" y="3764648"/>
            <a:ext cx="2738403" cy="169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BD1CD9C-1086-4621-B185-BC8EC7DDB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" b="98000" l="0" r="100000">
                        <a14:foregroundMark x1="87000" y1="9000" x2="82000" y2="15000"/>
                        <a14:foregroundMark x1="85000" y1="22000" x2="89500" y2="36000"/>
                        <a14:foregroundMark x1="87000" y1="26000" x2="96000" y2="31000"/>
                        <a14:foregroundMark x1="73000" y1="26000" x2="75000" y2="32000"/>
                        <a14:foregroundMark x1="65500" y1="43000" x2="60500" y2="50000"/>
                        <a14:foregroundMark x1="48000" y1="43000" x2="54000" y2="46000"/>
                        <a14:foregroundMark x1="60000" y1="27000" x2="56000" y2="2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94" y="1102163"/>
            <a:ext cx="1905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0CBE55A8-6940-4E78-94DE-6BC150152F43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788F4B32-2F54-4A1B-9259-64F39CC06645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B0E0E891-27A7-483E-B371-E52DF8A8C54C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B4F4E0D8-4640-4622-B477-1A929B56B4EA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Hoe bepaal je </a:t>
                </a:r>
              </a:p>
            </p:txBody>
          </p:sp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97AB0644-DFAB-4A0F-BD43-21AF5AD1B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01E897A8-0815-4E51-ABED-28040A35D32A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060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AD76C0-C0E1-4848-A35F-44FD6B30B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24000"/>
            <a:ext cx="9905999" cy="4267201"/>
          </a:xfrm>
        </p:spPr>
        <p:txBody>
          <a:bodyPr>
            <a:normAutofit/>
          </a:bodyPr>
          <a:lstStyle/>
          <a:p>
            <a:r>
              <a:rPr lang="nl-NL" sz="3600"/>
              <a:t>Een grootheid is: </a:t>
            </a:r>
            <a:r>
              <a:rPr lang="nl-NL" sz="3600">
                <a:solidFill>
                  <a:srgbClr val="FF0000"/>
                </a:solidFill>
              </a:rPr>
              <a:t>Het onderwerp wat je meet</a:t>
            </a:r>
          </a:p>
          <a:p>
            <a:r>
              <a:rPr lang="nl-NL" sz="3600"/>
              <a:t>Een eenheid is: </a:t>
            </a:r>
            <a:r>
              <a:rPr lang="nl-NL" sz="3600">
                <a:solidFill>
                  <a:srgbClr val="FF0000"/>
                </a:solidFill>
              </a:rPr>
              <a:t>de maat waar je iets in meet</a:t>
            </a:r>
          </a:p>
          <a:p>
            <a:endParaRPr lang="nl-NL" sz="360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6008F037-3C74-4525-B8B7-9C7737CD58AB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DACC5DAF-D511-4BC2-A41D-D0753D358BF0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0FCE717C-4A87-481D-B407-6779912287C6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DDD127FF-6F2B-4325-AC9F-568BF88DC6D3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Grootheid en eenheid</a:t>
                </a:r>
              </a:p>
            </p:txBody>
          </p:sp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C592423E-DFB0-4B2D-B201-EA17DB44E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48DF83F9-F022-4DD7-BD8C-90E95879B842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BA272AE-40DB-4E0F-A8A5-ACF6BA2E7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6532" l="2381" r="93651">
                        <a14:foregroundMark x1="30159" y1="19075" x2="30159" y2="19075"/>
                        <a14:foregroundMark x1="13756" y1="63006" x2="12698" y2="67630"/>
                        <a14:foregroundMark x1="14153" y1="61272" x2="13756" y2="63006"/>
                        <a14:foregroundMark x1="26190" y1="8671" x2="14153" y2="61272"/>
                        <a14:foregroundMark x1="12698" y1="67630" x2="40476" y2="90173"/>
                        <a14:foregroundMark x1="49620" y1="71676" x2="54762" y2="61272"/>
                        <a14:foregroundMark x1="48763" y1="73410" x2="49620" y2="71676"/>
                        <a14:foregroundMark x1="48477" y1="73988" x2="48763" y2="73410"/>
                        <a14:foregroundMark x1="48191" y1="74566" x2="48477" y2="73988"/>
                        <a14:foregroundMark x1="47905" y1="75145" x2="48191" y2="74566"/>
                        <a14:foregroundMark x1="47619" y1="75723" x2="47905" y2="75145"/>
                        <a14:foregroundMark x1="46762" y1="77457" x2="47619" y2="75723"/>
                        <a14:foregroundMark x1="46476" y1="78035" x2="46762" y2="77457"/>
                        <a14:foregroundMark x1="45904" y1="79191" x2="46476" y2="78035"/>
                        <a14:foregroundMark x1="45333" y1="80347" x2="45904" y2="79191"/>
                        <a14:foregroundMark x1="45047" y1="80925" x2="45333" y2="80347"/>
                        <a14:foregroundMark x1="40476" y1="90173" x2="45047" y2="80925"/>
                        <a14:foregroundMark x1="54762" y1="61272" x2="69841" y2="49133"/>
                        <a14:foregroundMark x1="82540" y1="39884" x2="82540" y2="39884"/>
                        <a14:foregroundMark x1="93651" y1="26590" x2="93651" y2="26590"/>
                        <a14:foregroundMark x1="15873" y1="21387" x2="15873" y2="21387"/>
                        <a14:foregroundMark x1="18254" y1="9249" x2="18254" y2="9249"/>
                        <a14:foregroundMark x1="15873" y1="13873" x2="15873" y2="13873"/>
                        <a14:foregroundMark x1="11111" y1="27168" x2="11111" y2="27168"/>
                        <a14:foregroundMark x1="25397" y1="6358" x2="25397" y2="6358"/>
                        <a14:foregroundMark x1="18254" y1="5780" x2="18254" y2="5780"/>
                        <a14:foregroundMark x1="28571" y1="4046" x2="28571" y2="4046"/>
                        <a14:foregroundMark x1="36508" y1="4624" x2="36508" y2="4624"/>
                        <a14:foregroundMark x1="48413" y1="5780" x2="48413" y2="5780"/>
                        <a14:foregroundMark x1="53175" y1="8671" x2="53175" y2="8671"/>
                        <a14:foregroundMark x1="53175" y1="6358" x2="53175" y2="6358"/>
                        <a14:foregroundMark x1="55556" y1="8671" x2="55556" y2="8671"/>
                        <a14:foregroundMark x1="55556" y1="19075" x2="55556" y2="19075"/>
                        <a14:foregroundMark x1="11905" y1="47399" x2="11905" y2="47399"/>
                        <a14:foregroundMark x1="6349" y1="45087" x2="6349" y2="45087"/>
                        <a14:foregroundMark x1="2381" y1="53757" x2="2381" y2="53757"/>
                        <a14:foregroundMark x1="11111" y1="72254" x2="11111" y2="72254"/>
                        <a14:foregroundMark x1="11111" y1="75723" x2="11111" y2="75723"/>
                        <a14:foregroundMark x1="11905" y1="91908" x2="11905" y2="91908"/>
                        <a14:foregroundMark x1="6349" y1="95954" x2="6349" y2="95954"/>
                        <a14:foregroundMark x1="23016" y1="95954" x2="23016" y2="95954"/>
                        <a14:foregroundMark x1="37302" y1="96532" x2="37302" y2="96532"/>
                        <a14:foregroundMark x1="17460" y1="82081" x2="17460" y2="82081"/>
                        <a14:foregroundMark x1="11111" y1="86127" x2="11111" y2="86127"/>
                        <a14:foregroundMark x1="7143" y1="87861" x2="7143" y2="87861"/>
                        <a14:foregroundMark x1="8730" y1="81503" x2="8730" y2="81503"/>
                        <a14:foregroundMark x1="5556" y1="88439" x2="5556" y2="88439"/>
                        <a14:backgroundMark x1="50000" y1="77457" x2="50000" y2="77457"/>
                        <a14:backgroundMark x1="48413" y1="75723" x2="48413" y2="75723"/>
                        <a14:backgroundMark x1="46825" y1="78035" x2="46825" y2="78035"/>
                        <a14:backgroundMark x1="47619" y1="75723" x2="47619" y2="75723"/>
                        <a14:backgroundMark x1="46825" y1="77457" x2="46825" y2="77457"/>
                        <a14:backgroundMark x1="46825" y1="80925" x2="46825" y2="80925"/>
                        <a14:backgroundMark x1="50000" y1="73988" x2="50000" y2="73988"/>
                        <a14:backgroundMark x1="48413" y1="74566" x2="48413" y2="74566"/>
                        <a14:backgroundMark x1="47619" y1="75145" x2="47619" y2="75145"/>
                        <a14:backgroundMark x1="46825" y1="80347" x2="46825" y2="80347"/>
                        <a14:backgroundMark x1="47619" y1="79191" x2="47619" y2="79191"/>
                        <a14:backgroundMark x1="50794" y1="73410" x2="50794" y2="73410"/>
                        <a14:backgroundMark x1="51587" y1="71676" x2="51587" y2="71676"/>
                        <a14:backgroundMark x1="49206" y1="73410" x2="49206" y2="73410"/>
                        <a14:backgroundMark x1="794" y1="91329" x2="794" y2="91329"/>
                        <a14:backgroundMark x1="794" y1="84393" x2="794" y2="84393"/>
                        <a14:backgroundMark x1="3175" y1="77457" x2="3175" y2="77457"/>
                        <a14:backgroundMark x1="3175" y1="10983" x2="3175" y2="10983"/>
                        <a14:backgroundMark x1="7143" y1="7514" x2="7143" y2="7514"/>
                        <a14:backgroundMark x1="10317" y1="4624" x2="10317" y2="4624"/>
                        <a14:backgroundMark x1="19841" y1="1156" x2="19841" y2="1156"/>
                        <a14:backgroundMark x1="23810" y1="1156" x2="23810" y2="1156"/>
                        <a14:backgroundMark x1="794" y1="13873" x2="794" y2="13873"/>
                        <a14:backgroundMark x1="794" y1="42775" x2="794" y2="42775"/>
                        <a14:backgroundMark x1="1587" y1="63006" x2="1587" y2="63006"/>
                        <a14:backgroundMark x1="1587" y1="61272" x2="1587" y2="61272"/>
                        <a14:backgroundMark x1="0" y1="58382" x2="0" y2="583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5201" y="0"/>
            <a:ext cx="874098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86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A2CB2489-9398-4FEA-B887-69F124B84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616094"/>
              </p:ext>
            </p:extLst>
          </p:nvPr>
        </p:nvGraphicFramePr>
        <p:xfrm>
          <a:off x="1141413" y="2249488"/>
          <a:ext cx="990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2754132511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422740536"/>
                    </a:ext>
                  </a:extLst>
                </a:gridCol>
                <a:gridCol w="2744787">
                  <a:extLst>
                    <a:ext uri="{9D8B030D-6E8A-4147-A177-3AD203B41FA5}">
                      <a16:colId xmlns:a16="http://schemas.microsoft.com/office/drawing/2014/main" val="1710038803"/>
                    </a:ext>
                  </a:extLst>
                </a:gridCol>
                <a:gridCol w="2208213">
                  <a:extLst>
                    <a:ext uri="{9D8B030D-6E8A-4147-A177-3AD203B41FA5}">
                      <a16:colId xmlns:a16="http://schemas.microsoft.com/office/drawing/2014/main" val="22694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Grootheid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symbool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Eenheid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symbool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471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Seconde,  minuten, uren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s, min,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580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Temperatuur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Graden </a:t>
                      </a:r>
                      <a:r>
                        <a:rPr lang="nl-NL" err="1"/>
                        <a:t>celcius</a:t>
                      </a:r>
                      <a:r>
                        <a:rPr lang="nl-NL"/>
                        <a:t>, kelvin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⁰C, K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21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Lengte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centimeter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394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Breedte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centimeter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888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Hoogte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centimeter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610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kubieke centimeter, Liter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cm³ ,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66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Massa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82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Dichtheid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ρ</a:t>
                      </a:r>
                      <a:r>
                        <a:rPr lang="nl-NL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(Rho)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gram/Kubieke centimeter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g/cm³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720976"/>
                  </a:ext>
                </a:extLst>
              </a:tr>
            </a:tbl>
          </a:graphicData>
        </a:graphic>
      </p:graphicFrame>
      <p:grpSp>
        <p:nvGrpSpPr>
          <p:cNvPr id="4" name="Groep 3">
            <a:extLst>
              <a:ext uri="{FF2B5EF4-FFF2-40B4-BE49-F238E27FC236}">
                <a16:creationId xmlns:a16="http://schemas.microsoft.com/office/drawing/2014/main" id="{6008F037-3C74-4525-B8B7-9C7737CD58AB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DACC5DAF-D511-4BC2-A41D-D0753D358BF0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0FCE717C-4A87-481D-B407-6779912287C6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DDD127FF-6F2B-4325-AC9F-568BF88DC6D3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Grootheid en Eenheid</a:t>
                </a:r>
              </a:p>
            </p:txBody>
          </p:sp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C592423E-DFB0-4B2D-B201-EA17DB44E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48DF83F9-F022-4DD7-BD8C-90E95879B842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63CF9DA-5264-4AE6-B083-C76097394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6532" l="2381" r="93651">
                        <a14:foregroundMark x1="30159" y1="19075" x2="30159" y2="19075"/>
                        <a14:foregroundMark x1="13756" y1="63006" x2="12698" y2="67630"/>
                        <a14:foregroundMark x1="14153" y1="61272" x2="13756" y2="63006"/>
                        <a14:foregroundMark x1="26190" y1="8671" x2="14153" y2="61272"/>
                        <a14:foregroundMark x1="12698" y1="67630" x2="40476" y2="90173"/>
                        <a14:foregroundMark x1="49620" y1="71676" x2="54762" y2="61272"/>
                        <a14:foregroundMark x1="48763" y1="73410" x2="49620" y2="71676"/>
                        <a14:foregroundMark x1="48477" y1="73988" x2="48763" y2="73410"/>
                        <a14:foregroundMark x1="48191" y1="74566" x2="48477" y2="73988"/>
                        <a14:foregroundMark x1="47905" y1="75145" x2="48191" y2="74566"/>
                        <a14:foregroundMark x1="47619" y1="75723" x2="47905" y2="75145"/>
                        <a14:foregroundMark x1="46762" y1="77457" x2="47619" y2="75723"/>
                        <a14:foregroundMark x1="46476" y1="78035" x2="46762" y2="77457"/>
                        <a14:foregroundMark x1="45904" y1="79191" x2="46476" y2="78035"/>
                        <a14:foregroundMark x1="45333" y1="80347" x2="45904" y2="79191"/>
                        <a14:foregroundMark x1="45047" y1="80925" x2="45333" y2="80347"/>
                        <a14:foregroundMark x1="40476" y1="90173" x2="45047" y2="80925"/>
                        <a14:foregroundMark x1="54762" y1="61272" x2="69841" y2="49133"/>
                        <a14:foregroundMark x1="82540" y1="39884" x2="82540" y2="39884"/>
                        <a14:foregroundMark x1="93651" y1="26590" x2="93651" y2="26590"/>
                        <a14:foregroundMark x1="15873" y1="21387" x2="15873" y2="21387"/>
                        <a14:foregroundMark x1="18254" y1="9249" x2="18254" y2="9249"/>
                        <a14:foregroundMark x1="15873" y1="13873" x2="15873" y2="13873"/>
                        <a14:foregroundMark x1="11111" y1="27168" x2="11111" y2="27168"/>
                        <a14:foregroundMark x1="25397" y1="6358" x2="25397" y2="6358"/>
                        <a14:foregroundMark x1="18254" y1="5780" x2="18254" y2="5780"/>
                        <a14:foregroundMark x1="28571" y1="4046" x2="28571" y2="4046"/>
                        <a14:foregroundMark x1="36508" y1="4624" x2="36508" y2="4624"/>
                        <a14:foregroundMark x1="48413" y1="5780" x2="48413" y2="5780"/>
                        <a14:foregroundMark x1="53175" y1="8671" x2="53175" y2="8671"/>
                        <a14:foregroundMark x1="53175" y1="6358" x2="53175" y2="6358"/>
                        <a14:foregroundMark x1="55556" y1="8671" x2="55556" y2="8671"/>
                        <a14:foregroundMark x1="55556" y1="19075" x2="55556" y2="19075"/>
                        <a14:foregroundMark x1="11905" y1="47399" x2="11905" y2="47399"/>
                        <a14:foregroundMark x1="6349" y1="45087" x2="6349" y2="45087"/>
                        <a14:foregroundMark x1="2381" y1="53757" x2="2381" y2="53757"/>
                        <a14:foregroundMark x1="11111" y1="72254" x2="11111" y2="72254"/>
                        <a14:foregroundMark x1="11111" y1="75723" x2="11111" y2="75723"/>
                        <a14:foregroundMark x1="11905" y1="91908" x2="11905" y2="91908"/>
                        <a14:foregroundMark x1="6349" y1="95954" x2="6349" y2="95954"/>
                        <a14:foregroundMark x1="23016" y1="95954" x2="23016" y2="95954"/>
                        <a14:foregroundMark x1="37302" y1="96532" x2="37302" y2="96532"/>
                        <a14:foregroundMark x1="17460" y1="82081" x2="17460" y2="82081"/>
                        <a14:foregroundMark x1="11111" y1="86127" x2="11111" y2="86127"/>
                        <a14:foregroundMark x1="7143" y1="87861" x2="7143" y2="87861"/>
                        <a14:foregroundMark x1="8730" y1="81503" x2="8730" y2="81503"/>
                        <a14:foregroundMark x1="5556" y1="88439" x2="5556" y2="88439"/>
                        <a14:backgroundMark x1="50000" y1="77457" x2="50000" y2="77457"/>
                        <a14:backgroundMark x1="48413" y1="75723" x2="48413" y2="75723"/>
                        <a14:backgroundMark x1="46825" y1="78035" x2="46825" y2="78035"/>
                        <a14:backgroundMark x1="47619" y1="75723" x2="47619" y2="75723"/>
                        <a14:backgroundMark x1="46825" y1="77457" x2="46825" y2="77457"/>
                        <a14:backgroundMark x1="46825" y1="80925" x2="46825" y2="80925"/>
                        <a14:backgroundMark x1="50000" y1="73988" x2="50000" y2="73988"/>
                        <a14:backgroundMark x1="48413" y1="74566" x2="48413" y2="74566"/>
                        <a14:backgroundMark x1="47619" y1="75145" x2="47619" y2="75145"/>
                        <a14:backgroundMark x1="46825" y1="80347" x2="46825" y2="80347"/>
                        <a14:backgroundMark x1="47619" y1="79191" x2="47619" y2="79191"/>
                        <a14:backgroundMark x1="50794" y1="73410" x2="50794" y2="73410"/>
                        <a14:backgroundMark x1="51587" y1="71676" x2="51587" y2="71676"/>
                        <a14:backgroundMark x1="49206" y1="73410" x2="49206" y2="73410"/>
                        <a14:backgroundMark x1="794" y1="91329" x2="794" y2="91329"/>
                        <a14:backgroundMark x1="794" y1="84393" x2="794" y2="84393"/>
                        <a14:backgroundMark x1="3175" y1="77457" x2="3175" y2="77457"/>
                        <a14:backgroundMark x1="3175" y1="10983" x2="3175" y2="10983"/>
                        <a14:backgroundMark x1="7143" y1="7514" x2="7143" y2="7514"/>
                        <a14:backgroundMark x1="10317" y1="4624" x2="10317" y2="4624"/>
                        <a14:backgroundMark x1="19841" y1="1156" x2="19841" y2="1156"/>
                        <a14:backgroundMark x1="23810" y1="1156" x2="23810" y2="1156"/>
                        <a14:backgroundMark x1="794" y1="13873" x2="794" y2="13873"/>
                        <a14:backgroundMark x1="794" y1="42775" x2="794" y2="42775"/>
                        <a14:backgroundMark x1="1587" y1="63006" x2="1587" y2="63006"/>
                        <a14:backgroundMark x1="1587" y1="61272" x2="1587" y2="61272"/>
                        <a14:backgroundMark x1="0" y1="58382" x2="0" y2="583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5201" y="0"/>
            <a:ext cx="874098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4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79321-59ED-475B-90DB-F8E477C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1679B1-2877-4B25-ABC5-65860CA34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9C429E8-BF9B-4954-825B-FC9605DAC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075" y="1189735"/>
            <a:ext cx="4301550" cy="4981575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BB8C2E12-A628-4648-8D62-7E9AEECDEA6C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66FBC8EC-05BD-4399-AB04-A4A75BBD967C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4575BA82-2FE9-4824-87B2-9DA6751BB774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59558CE4-C573-41E6-9996-FAB107DD2A2D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De massa van 1 cm³</a:t>
                </a:r>
              </a:p>
            </p:txBody>
          </p:sp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AB6B15F4-E42B-4EE2-AEB4-E0428BC01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9B387468-8F32-46DB-B704-1F4DCB43F08C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76174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7BD3DC64-9733-4D63-87D1-BF65EDB29B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441432"/>
              </p:ext>
            </p:extLst>
          </p:nvPr>
        </p:nvGraphicFramePr>
        <p:xfrm>
          <a:off x="1191650" y="1512068"/>
          <a:ext cx="6350769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923">
                  <a:extLst>
                    <a:ext uri="{9D8B030D-6E8A-4147-A177-3AD203B41FA5}">
                      <a16:colId xmlns:a16="http://schemas.microsoft.com/office/drawing/2014/main" val="2835621115"/>
                    </a:ext>
                  </a:extLst>
                </a:gridCol>
                <a:gridCol w="2116923">
                  <a:extLst>
                    <a:ext uri="{9D8B030D-6E8A-4147-A177-3AD203B41FA5}">
                      <a16:colId xmlns:a16="http://schemas.microsoft.com/office/drawing/2014/main" val="2063171919"/>
                    </a:ext>
                  </a:extLst>
                </a:gridCol>
                <a:gridCol w="2116923">
                  <a:extLst>
                    <a:ext uri="{9D8B030D-6E8A-4147-A177-3AD203B41FA5}">
                      <a16:colId xmlns:a16="http://schemas.microsoft.com/office/drawing/2014/main" val="3194293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Massa in 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Volume in cm³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De massa van 1cm³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431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  <a:p>
                      <a:pPr algn="ctr"/>
                      <a:r>
                        <a:rPr lang="nl-NL"/>
                        <a:t>25</a:t>
                      </a:r>
                    </a:p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  <a:p>
                      <a:pPr algn="ctr"/>
                      <a:r>
                        <a:rPr lang="nl-NL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  <a:p>
                      <a:pPr algn="ctr"/>
                      <a:r>
                        <a:rPr lang="nl-NL"/>
                        <a:t>5</a:t>
                      </a:r>
                    </a:p>
                    <a:p>
                      <a:pPr algn="ctr"/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534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  <a:p>
                      <a:pPr algn="ctr"/>
                      <a:r>
                        <a:rPr lang="nl-NL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  <a:p>
                      <a:pPr algn="ctr"/>
                      <a:r>
                        <a:rPr lang="nl-NL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  <a:p>
                      <a:pPr algn="ctr"/>
                      <a:r>
                        <a:rPr lang="nl-NL"/>
                        <a:t>5</a:t>
                      </a:r>
                    </a:p>
                    <a:p>
                      <a:pPr algn="ctr"/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24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  <a:p>
                      <a:pPr algn="ctr"/>
                      <a:r>
                        <a:rPr lang="nl-NL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  <a:p>
                      <a:pPr algn="ctr"/>
                      <a:r>
                        <a:rPr lang="nl-NL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  <a:p>
                      <a:pPr algn="ctr"/>
                      <a:r>
                        <a:rPr lang="nl-NL"/>
                        <a:t>5</a:t>
                      </a:r>
                    </a:p>
                    <a:p>
                      <a:pPr algn="ctr"/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121868"/>
                  </a:ext>
                </a:extLst>
              </a:tr>
            </a:tbl>
          </a:graphicData>
        </a:graphic>
      </p:graphicFrame>
      <p:grpSp>
        <p:nvGrpSpPr>
          <p:cNvPr id="13" name="Groep 12">
            <a:extLst>
              <a:ext uri="{FF2B5EF4-FFF2-40B4-BE49-F238E27FC236}">
                <a16:creationId xmlns:a16="http://schemas.microsoft.com/office/drawing/2014/main" id="{A0048481-4814-4E9D-9358-9445F49AE8EE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76031ED5-6D39-4A88-BBB5-415D595B17BB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E3088D18-7243-4539-B8C5-F1943EAC733E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870E6BE3-9E31-4DD3-99DE-33CCF6AE9645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De massa van 1 cm³</a:t>
                </a:r>
              </a:p>
            </p:txBody>
          </p:sp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83E642D5-7ABD-4DBF-B17B-1807552A1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A9A1164-E583-4E44-BDF3-12B9E0619B0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0AC43C6-5684-4293-A8B2-3F55485E1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079" y="1712366"/>
            <a:ext cx="3314700" cy="94297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46173FD-CE29-44FA-A773-79196AAA5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079" y="2756866"/>
            <a:ext cx="3009900" cy="98107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F4057046-2574-4932-8072-EFA30760E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2079" y="3839466"/>
            <a:ext cx="2247900" cy="10191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9385D35-11D8-4B0D-9A78-D0A6E0DC206F}"/>
              </a:ext>
            </a:extLst>
          </p:cNvPr>
          <p:cNvSpPr txBox="1"/>
          <p:nvPr/>
        </p:nvSpPr>
        <p:spPr>
          <a:xfrm>
            <a:off x="8111613" y="2145268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5g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D9C2FF6-89F3-4115-AD95-003841A8E58B}"/>
              </a:ext>
            </a:extLst>
          </p:cNvPr>
          <p:cNvSpPr txBox="1"/>
          <p:nvPr/>
        </p:nvSpPr>
        <p:spPr>
          <a:xfrm>
            <a:off x="8185355" y="323470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5g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5C9AC7D-EDD5-4DEE-8EEA-75C09D735A86}"/>
              </a:ext>
            </a:extLst>
          </p:cNvPr>
          <p:cNvSpPr txBox="1"/>
          <p:nvPr/>
        </p:nvSpPr>
        <p:spPr>
          <a:xfrm>
            <a:off x="8111613" y="4319687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5g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endParaRPr lang="nl-NL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83352EC7-63F4-4500-BBE8-96C7B769A897}"/>
                  </a:ext>
                </a:extLst>
              </p:cNvPr>
              <p:cNvSpPr txBox="1"/>
              <p:nvPr/>
            </p:nvSpPr>
            <p:spPr>
              <a:xfrm>
                <a:off x="5578085" y="2020747"/>
                <a:ext cx="742511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83352EC7-63F4-4500-BBE8-96C7B769A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085" y="2020747"/>
                <a:ext cx="742511" cy="6183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EBBEA21A-D718-4EBB-A7B1-B940A0D3C767}"/>
                  </a:ext>
                </a:extLst>
              </p:cNvPr>
              <p:cNvSpPr txBox="1"/>
              <p:nvPr/>
            </p:nvSpPr>
            <p:spPr>
              <a:xfrm>
                <a:off x="5622163" y="2925519"/>
                <a:ext cx="742511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EBBEA21A-D718-4EBB-A7B1-B940A0D3C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163" y="2925519"/>
                <a:ext cx="742511" cy="6183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63B9D1AE-6C0B-4092-9518-3E83FC1FAA4F}"/>
                  </a:ext>
                </a:extLst>
              </p:cNvPr>
              <p:cNvSpPr txBox="1"/>
              <p:nvPr/>
            </p:nvSpPr>
            <p:spPr>
              <a:xfrm>
                <a:off x="5669778" y="3833749"/>
                <a:ext cx="742511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63B9D1AE-6C0B-4092-9518-3E83FC1FA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778" y="3833749"/>
                <a:ext cx="742511" cy="6183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70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A0048481-4814-4E9D-9358-9445F49AE8EE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76031ED5-6D39-4A88-BBB5-415D595B17BB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E3088D18-7243-4539-B8C5-F1943EAC733E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870E6BE3-9E31-4DD3-99DE-33CCF6AE9645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De massa van 1 cm³</a:t>
                </a:r>
              </a:p>
            </p:txBody>
          </p:sp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83E642D5-7ABD-4DBF-B17B-1807552A1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A9A1164-E583-4E44-BDF3-12B9E0619B0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0AC43C6-5684-4293-A8B2-3F55485E1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079" y="1712366"/>
            <a:ext cx="3314700" cy="94297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46173FD-CE29-44FA-A773-79196AAA5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079" y="2756866"/>
            <a:ext cx="3009900" cy="98107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F4057046-2574-4932-8072-EFA30760E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2079" y="3839466"/>
            <a:ext cx="2247900" cy="10191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9385D35-11D8-4B0D-9A78-D0A6E0DC206F}"/>
              </a:ext>
            </a:extLst>
          </p:cNvPr>
          <p:cNvSpPr txBox="1"/>
          <p:nvPr/>
        </p:nvSpPr>
        <p:spPr>
          <a:xfrm>
            <a:off x="8111613" y="2145268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5g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D9C2FF6-89F3-4115-AD95-003841A8E58B}"/>
              </a:ext>
            </a:extLst>
          </p:cNvPr>
          <p:cNvSpPr txBox="1"/>
          <p:nvPr/>
        </p:nvSpPr>
        <p:spPr>
          <a:xfrm>
            <a:off x="8185355" y="323470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5g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5C9AC7D-EDD5-4DEE-8EEA-75C09D735A86}"/>
              </a:ext>
            </a:extLst>
          </p:cNvPr>
          <p:cNvSpPr txBox="1"/>
          <p:nvPr/>
        </p:nvSpPr>
        <p:spPr>
          <a:xfrm>
            <a:off x="8111613" y="4319687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5g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endParaRPr lang="nl-NL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83352EC7-63F4-4500-BBE8-96C7B769A897}"/>
                  </a:ext>
                </a:extLst>
              </p:cNvPr>
              <p:cNvSpPr txBox="1"/>
              <p:nvPr/>
            </p:nvSpPr>
            <p:spPr>
              <a:xfrm>
                <a:off x="949325" y="1243799"/>
                <a:ext cx="4556440" cy="72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𝑚𝑎𝑠𝑠𝑎</m:t>
                      </m:r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𝑣𝑎𝑛</m:t>
                      </m:r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1 </m:t>
                      </m:r>
                      <m:sSup>
                        <m:sSupPr>
                          <m:ctrlPr>
                            <a:rPr lang="nl-NL" sz="24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nl-NL" sz="24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sz="24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𝑚𝑎𝑠𝑠𝑎</m:t>
                          </m:r>
                        </m:num>
                        <m:den>
                          <m:r>
                            <a:rPr lang="nl-NL" sz="24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</m:oMath>
                  </m:oMathPara>
                </a14:m>
                <a:endParaRPr lang="nl-NL" sz="240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83352EC7-63F4-4500-BBE8-96C7B769A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25" y="1243799"/>
                <a:ext cx="4556440" cy="7250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4D241770-C1A4-4F42-97E0-922E35D59068}"/>
                  </a:ext>
                </a:extLst>
              </p:cNvPr>
              <p:cNvSpPr txBox="1"/>
              <p:nvPr/>
            </p:nvSpPr>
            <p:spPr>
              <a:xfrm>
                <a:off x="2720621" y="2022867"/>
                <a:ext cx="4604530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𝑚𝑎𝑠𝑠𝑎</m:t>
                      </m:r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𝑣𝑎𝑛</m:t>
                      </m:r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 </m:t>
                      </m:r>
                      <m:sSup>
                        <m:sSupPr>
                          <m:ctrlP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𝑚𝑎𝑠𝑠𝑎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nl-NL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4D241770-C1A4-4F42-97E0-922E35D59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621" y="2022867"/>
                <a:ext cx="4604530" cy="6183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80B35745-6B4F-4ED0-A248-F0382B7553C2}"/>
                  </a:ext>
                </a:extLst>
              </p:cNvPr>
              <p:cNvSpPr txBox="1"/>
              <p:nvPr/>
            </p:nvSpPr>
            <p:spPr>
              <a:xfrm>
                <a:off x="2720621" y="2853448"/>
                <a:ext cx="4604530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𝑚𝑎𝑠𝑠𝑎</m:t>
                      </m:r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𝑣𝑎𝑛</m:t>
                      </m:r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 </m:t>
                      </m:r>
                      <m:sSup>
                        <m:sSupPr>
                          <m:ctrlP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𝑚𝑎𝑠𝑠𝑎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nl-NL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80B35745-6B4F-4ED0-A248-F0382B75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621" y="2853448"/>
                <a:ext cx="4604530" cy="6127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1FF39307-F519-4EA2-8A84-EAFC08AB38A1}"/>
                  </a:ext>
                </a:extLst>
              </p:cNvPr>
              <p:cNvSpPr txBox="1"/>
              <p:nvPr/>
            </p:nvSpPr>
            <p:spPr>
              <a:xfrm>
                <a:off x="2730453" y="3915940"/>
                <a:ext cx="4604530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𝑚𝑎𝑠𝑠𝑎</m:t>
                      </m:r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𝑣𝑎𝑛</m:t>
                      </m:r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 </m:t>
                      </m:r>
                      <m:sSup>
                        <m:sSupPr>
                          <m:ctrlP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𝑚𝑎𝑠𝑠𝑎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nl-NL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1FF39307-F519-4EA2-8A84-EAFC08AB3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453" y="3915940"/>
                <a:ext cx="4604530" cy="6183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40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A0048481-4814-4E9D-9358-9445F49AE8EE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76031ED5-6D39-4A88-BBB5-415D595B17BB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E3088D18-7243-4539-B8C5-F1943EAC733E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870E6BE3-9E31-4DD3-99DE-33CCF6AE9645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De massa van 1 cm³</a:t>
                </a:r>
              </a:p>
            </p:txBody>
          </p:sp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83E642D5-7ABD-4DBF-B17B-1807552A1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A9A1164-E583-4E44-BDF3-12B9E0619B0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0AC43C6-5684-4293-A8B2-3F55485E1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079" y="1712366"/>
            <a:ext cx="3314700" cy="94297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46173FD-CE29-44FA-A773-79196AAA5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079" y="2756866"/>
            <a:ext cx="3009900" cy="98107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F4057046-2574-4932-8072-EFA30760E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2079" y="3839466"/>
            <a:ext cx="2247900" cy="10191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9385D35-11D8-4B0D-9A78-D0A6E0DC206F}"/>
              </a:ext>
            </a:extLst>
          </p:cNvPr>
          <p:cNvSpPr txBox="1"/>
          <p:nvPr/>
        </p:nvSpPr>
        <p:spPr>
          <a:xfrm>
            <a:off x="8111613" y="2145268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5g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D9C2FF6-89F3-4115-AD95-003841A8E58B}"/>
              </a:ext>
            </a:extLst>
          </p:cNvPr>
          <p:cNvSpPr txBox="1"/>
          <p:nvPr/>
        </p:nvSpPr>
        <p:spPr>
          <a:xfrm>
            <a:off x="8185355" y="323470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5g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5C9AC7D-EDD5-4DEE-8EEA-75C09D735A86}"/>
              </a:ext>
            </a:extLst>
          </p:cNvPr>
          <p:cNvSpPr txBox="1"/>
          <p:nvPr/>
        </p:nvSpPr>
        <p:spPr>
          <a:xfrm>
            <a:off x="8111613" y="4319687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5g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endParaRPr lang="nl-NL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83352EC7-63F4-4500-BBE8-96C7B769A897}"/>
                  </a:ext>
                </a:extLst>
              </p:cNvPr>
              <p:cNvSpPr txBox="1"/>
              <p:nvPr/>
            </p:nvSpPr>
            <p:spPr>
              <a:xfrm>
                <a:off x="949325" y="1243799"/>
                <a:ext cx="7864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𝐷𝑒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𝑚𝑎𝑠𝑠𝑎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𝑣𝑎𝑛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1 </m:t>
                    </m:r>
                    <m:sSup>
                      <m:sSupPr>
                        <m:ctrlPr>
                          <a:rPr lang="nl-NL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𝑠𝑡𝑜𝑓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𝑛𝑜𝑒𝑚𝑒𝑛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𝑑𝑖𝑐h𝑡h𝑒𝑖𝑑</m:t>
                    </m:r>
                  </m:oMath>
                </a14:m>
                <a:r>
                  <a:rPr lang="nl-NL" sz="2400">
                    <a:solidFill>
                      <a:schemeClr val="accent3">
                        <a:lumMod val="50000"/>
                      </a:schemeClr>
                    </a:solidFill>
                  </a:rPr>
                  <a:t> in g/cm³</a:t>
                </a: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83352EC7-63F4-4500-BBE8-96C7B769A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25" y="1243799"/>
                <a:ext cx="7864012" cy="461665"/>
              </a:xfrm>
              <a:prstGeom prst="rect">
                <a:avLst/>
              </a:prstGeom>
              <a:blipFill>
                <a:blip r:embed="rId7"/>
                <a:stretch>
                  <a:fillRect l="-23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4D241770-C1A4-4F42-97E0-922E35D59068}"/>
                  </a:ext>
                </a:extLst>
              </p:cNvPr>
              <p:cNvSpPr txBox="1"/>
              <p:nvPr/>
            </p:nvSpPr>
            <p:spPr>
              <a:xfrm>
                <a:off x="2720621" y="2022867"/>
                <a:ext cx="4329711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𝑑𝑖𝑐hh𝑒𝑖𝑑</m:t>
                      </m:r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𝑚𝑎𝑠𝑠𝑎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nl-NL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4D241770-C1A4-4F42-97E0-922E35D59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621" y="2022867"/>
                <a:ext cx="4329711" cy="6183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80B35745-6B4F-4ED0-A248-F0382B7553C2}"/>
                  </a:ext>
                </a:extLst>
              </p:cNvPr>
              <p:cNvSpPr txBox="1"/>
              <p:nvPr/>
            </p:nvSpPr>
            <p:spPr>
              <a:xfrm>
                <a:off x="2720621" y="2853448"/>
                <a:ext cx="4272002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nl-N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𝑑𝑖𝑐hh𝑒𝑖𝑑</m:t>
                      </m:r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𝑚𝑎𝑠𝑠𝑎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nl-N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N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nl-NL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80B35745-6B4F-4ED0-A248-F0382B75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621" y="2853448"/>
                <a:ext cx="4272002" cy="6127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1FF39307-F519-4EA2-8A84-EAFC08AB38A1}"/>
                  </a:ext>
                </a:extLst>
              </p:cNvPr>
              <p:cNvSpPr txBox="1"/>
              <p:nvPr/>
            </p:nvSpPr>
            <p:spPr>
              <a:xfrm>
                <a:off x="2730453" y="3915940"/>
                <a:ext cx="4272002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nl-N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𝑑𝑖𝑐hh𝑒𝑖𝑑</m:t>
                      </m:r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𝑚𝑎𝑠𝑠𝑎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nl-N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N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nl-NL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1FF39307-F519-4EA2-8A84-EAFC08AB3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453" y="3915940"/>
                <a:ext cx="4272002" cy="6183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152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A0048481-4814-4E9D-9358-9445F49AE8EE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76031ED5-6D39-4A88-BBB5-415D595B17BB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E3088D18-7243-4539-B8C5-F1943EAC733E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870E6BE3-9E31-4DD3-99DE-33CCF6AE9645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Dichtheid</a:t>
                </a:r>
              </a:p>
            </p:txBody>
          </p:sp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83E642D5-7ABD-4DBF-B17B-1807552A1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A9A1164-E583-4E44-BDF3-12B9E0619B0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0AC43C6-5684-4293-A8B2-3F55485E1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079" y="1712366"/>
            <a:ext cx="3314700" cy="94297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46173FD-CE29-44FA-A773-79196AAA5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079" y="2756866"/>
            <a:ext cx="3009900" cy="98107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F4057046-2574-4932-8072-EFA30760E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2079" y="3839466"/>
            <a:ext cx="2247900" cy="10191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9385D35-11D8-4B0D-9A78-D0A6E0DC206F}"/>
              </a:ext>
            </a:extLst>
          </p:cNvPr>
          <p:cNvSpPr txBox="1"/>
          <p:nvPr/>
        </p:nvSpPr>
        <p:spPr>
          <a:xfrm>
            <a:off x="8111613" y="2145268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5g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D9C2FF6-89F3-4115-AD95-003841A8E58B}"/>
              </a:ext>
            </a:extLst>
          </p:cNvPr>
          <p:cNvSpPr txBox="1"/>
          <p:nvPr/>
        </p:nvSpPr>
        <p:spPr>
          <a:xfrm>
            <a:off x="8185355" y="323470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5g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5C9AC7D-EDD5-4DEE-8EEA-75C09D735A86}"/>
              </a:ext>
            </a:extLst>
          </p:cNvPr>
          <p:cNvSpPr txBox="1"/>
          <p:nvPr/>
        </p:nvSpPr>
        <p:spPr>
          <a:xfrm>
            <a:off x="8111613" y="4319687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5g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endParaRPr lang="nl-NL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83352EC7-63F4-4500-BBE8-96C7B769A897}"/>
                  </a:ext>
                </a:extLst>
              </p:cNvPr>
              <p:cNvSpPr txBox="1"/>
              <p:nvPr/>
            </p:nvSpPr>
            <p:spPr>
              <a:xfrm>
                <a:off x="949325" y="1243799"/>
                <a:ext cx="7864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𝐷𝑒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𝑚𝑎𝑠𝑠𝑎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𝑣𝑎𝑛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1 </m:t>
                    </m:r>
                    <m:sSup>
                      <m:sSupPr>
                        <m:ctrlPr>
                          <a:rPr lang="nl-NL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𝑠𝑡𝑜𝑓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𝑛𝑜𝑒𝑚𝑒𝑛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𝑑𝑖𝑐h𝑡h𝑒𝑖𝑑</m:t>
                    </m:r>
                  </m:oMath>
                </a14:m>
                <a:r>
                  <a:rPr lang="nl-NL" sz="2400">
                    <a:solidFill>
                      <a:schemeClr val="accent3">
                        <a:lumMod val="50000"/>
                      </a:schemeClr>
                    </a:solidFill>
                  </a:rPr>
                  <a:t> in g/cm³</a:t>
                </a: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83352EC7-63F4-4500-BBE8-96C7B769A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25" y="1243799"/>
                <a:ext cx="7864012" cy="461665"/>
              </a:xfrm>
              <a:prstGeom prst="rect">
                <a:avLst/>
              </a:prstGeom>
              <a:blipFill>
                <a:blip r:embed="rId7"/>
                <a:stretch>
                  <a:fillRect l="-23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4D241770-C1A4-4F42-97E0-922E35D59068}"/>
                  </a:ext>
                </a:extLst>
              </p:cNvPr>
              <p:cNvSpPr txBox="1"/>
              <p:nvPr/>
            </p:nvSpPr>
            <p:spPr>
              <a:xfrm>
                <a:off x="2720621" y="2022867"/>
                <a:ext cx="4329711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𝐷𝑒</m:t>
                      </m:r>
                      <m:r>
                        <a:rPr lang="nl-NL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𝑑𝑖𝑐hh𝑒𝑖𝑑</m:t>
                      </m:r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𝑚𝑎𝑠𝑠𝑎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nl-NL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4D241770-C1A4-4F42-97E0-922E35D59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621" y="2022867"/>
                <a:ext cx="4329711" cy="6183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80B35745-6B4F-4ED0-A248-F0382B7553C2}"/>
                  </a:ext>
                </a:extLst>
              </p:cNvPr>
              <p:cNvSpPr txBox="1"/>
              <p:nvPr/>
            </p:nvSpPr>
            <p:spPr>
              <a:xfrm>
                <a:off x="3852335" y="3019472"/>
                <a:ext cx="2645404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nl-N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N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nl-NL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80B35745-6B4F-4ED0-A248-F0382B75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335" y="3019472"/>
                <a:ext cx="2645404" cy="6127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1FF39307-F519-4EA2-8A84-EAFC08AB38A1}"/>
                  </a:ext>
                </a:extLst>
              </p:cNvPr>
              <p:cNvSpPr txBox="1"/>
              <p:nvPr/>
            </p:nvSpPr>
            <p:spPr>
              <a:xfrm>
                <a:off x="3884940" y="4010500"/>
                <a:ext cx="2580194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nl-N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nl-N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l-N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nl-N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nl-NL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1FF39307-F519-4EA2-8A84-EAFC08AB3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940" y="4010500"/>
                <a:ext cx="2580194" cy="6183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27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8D30B-C530-4514-94F7-1185EB03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ADD2C-F508-4370-9F5C-C62269998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40897099-AE24-418A-A050-65864613535B}"/>
              </a:ext>
            </a:extLst>
          </p:cNvPr>
          <p:cNvGrpSpPr>
            <a:grpSpLocks/>
          </p:cNvGrpSpPr>
          <p:nvPr/>
        </p:nvGrpSpPr>
        <p:grpSpPr bwMode="auto">
          <a:xfrm>
            <a:off x="3554477" y="1698624"/>
            <a:ext cx="4643437" cy="4786313"/>
            <a:chOff x="785786" y="2357430"/>
            <a:chExt cx="2786082" cy="278608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BD883009-1FDD-47AA-B23A-DB8BE7FF2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2357430"/>
              <a:ext cx="2786081" cy="278608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78EEA276-BEEF-45BF-A87B-71B3847D7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17000" r="23000" b="17000"/>
            <a:stretch>
              <a:fillRect/>
            </a:stretch>
          </p:blipFill>
          <p:spPr bwMode="auto">
            <a:xfrm>
              <a:off x="2928926" y="4500570"/>
              <a:ext cx="642942" cy="64294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13CB6C0A-29E7-40AF-8DF5-1F3C641C5F86}"/>
              </a:ext>
            </a:extLst>
          </p:cNvPr>
          <p:cNvGrpSpPr/>
          <p:nvPr/>
        </p:nvGrpSpPr>
        <p:grpSpPr>
          <a:xfrm>
            <a:off x="0" y="0"/>
            <a:ext cx="12192000" cy="6864927"/>
            <a:chOff x="0" y="0"/>
            <a:chExt cx="12192000" cy="686492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D76933C7-E669-4118-A3E7-A08F1CAFF679}"/>
                </a:ext>
              </a:extLst>
            </p:cNvPr>
            <p:cNvGrpSpPr/>
            <p:nvPr/>
          </p:nvGrpSpPr>
          <p:grpSpPr>
            <a:xfrm>
              <a:off x="0" y="0"/>
              <a:ext cx="12192000" cy="6864927"/>
              <a:chOff x="0" y="0"/>
              <a:chExt cx="9180512" cy="6864927"/>
            </a:xfrm>
          </p:grpSpPr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372E64D5-2F8F-483E-842D-EC2563462E7E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23E72196-122F-4BB0-84A5-EFDF39C61822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r>
                  <a:rPr lang="nl-NL" sz="4000" dirty="0">
                    <a:solidFill>
                      <a:srgbClr val="002060"/>
                    </a:solidFill>
                    <a:latin typeface="Calibri" pitchFamily="34" charset="0"/>
                  </a:rPr>
                  <a:t>Wat is zwaarder?</a:t>
                </a:r>
              </a:p>
              <a:p>
                <a:pPr algn="ctr" eaLnBrk="1" hangingPunct="1"/>
                <a:r>
                  <a:rPr lang="nl-NL" sz="4000" dirty="0">
                    <a:solidFill>
                      <a:srgbClr val="002060"/>
                    </a:solidFill>
                    <a:latin typeface="Calibri" pitchFamily="34" charset="0"/>
                  </a:rPr>
                  <a:t>“Een kilo veren of een kilo lood?”</a:t>
                </a:r>
              </a:p>
            </p:txBody>
          </p:sp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DC4BF87F-5EFC-49FB-96BD-139872589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5900F6BA-2BE5-4EE3-A809-FD2D7618A96E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927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A0048481-4814-4E9D-9358-9445F49AE8EE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76031ED5-6D39-4A88-BBB5-415D595B17BB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E3088D18-7243-4539-B8C5-F1943EAC733E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870E6BE3-9E31-4DD3-99DE-33CCF6AE9645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Dichtheid berekenen</a:t>
                </a:r>
              </a:p>
            </p:txBody>
          </p:sp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83E642D5-7ABD-4DBF-B17B-1807552A1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A9A1164-E583-4E44-BDF3-12B9E0619B0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46173FD-CE29-44FA-A773-79196AAA5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079" y="2756866"/>
            <a:ext cx="3009900" cy="981075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8D9C2FF6-89F3-4115-AD95-003841A8E58B}"/>
              </a:ext>
            </a:extLst>
          </p:cNvPr>
          <p:cNvSpPr txBox="1"/>
          <p:nvPr/>
        </p:nvSpPr>
        <p:spPr>
          <a:xfrm>
            <a:off x="8185355" y="323470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5g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endParaRPr lang="nl-NL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83352EC7-63F4-4500-BBE8-96C7B769A897}"/>
                  </a:ext>
                </a:extLst>
              </p:cNvPr>
              <p:cNvSpPr txBox="1"/>
              <p:nvPr/>
            </p:nvSpPr>
            <p:spPr>
              <a:xfrm>
                <a:off x="949325" y="1243799"/>
                <a:ext cx="7864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𝐷𝑒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𝑚𝑎𝑠𝑠𝑎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𝑣𝑎𝑛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1 </m:t>
                    </m:r>
                    <m:sSup>
                      <m:sSupPr>
                        <m:ctrlPr>
                          <a:rPr lang="nl-NL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nl-NL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𝑠𝑡𝑜𝑓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𝑛𝑜𝑒𝑚𝑒𝑛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𝑑𝑖𝑐h𝑡h𝑒𝑖𝑑</m:t>
                    </m:r>
                  </m:oMath>
                </a14:m>
                <a:r>
                  <a:rPr lang="nl-NL" sz="2400">
                    <a:solidFill>
                      <a:schemeClr val="accent3">
                        <a:lumMod val="50000"/>
                      </a:schemeClr>
                    </a:solidFill>
                  </a:rPr>
                  <a:t> in g/cm³</a:t>
                </a: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83352EC7-63F4-4500-BBE8-96C7B769A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25" y="1243799"/>
                <a:ext cx="7864012" cy="461665"/>
              </a:xfrm>
              <a:prstGeom prst="rect">
                <a:avLst/>
              </a:prstGeom>
              <a:blipFill>
                <a:blip r:embed="rId5"/>
                <a:stretch>
                  <a:fillRect l="-23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 2">
                <a:extLst>
                  <a:ext uri="{FF2B5EF4-FFF2-40B4-BE49-F238E27FC236}">
                    <a16:creationId xmlns:a16="http://schemas.microsoft.com/office/drawing/2014/main" id="{79410061-18C0-4AC0-95C5-339DEE5BAB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4666899"/>
                  </p:ext>
                </p:extLst>
              </p:nvPr>
            </p:nvGraphicFramePr>
            <p:xfrm>
              <a:off x="2556386" y="2064056"/>
              <a:ext cx="4149214" cy="2134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4607">
                      <a:extLst>
                        <a:ext uri="{9D8B030D-6E8A-4147-A177-3AD203B41FA5}">
                          <a16:colId xmlns:a16="http://schemas.microsoft.com/office/drawing/2014/main" val="1132900179"/>
                        </a:ext>
                      </a:extLst>
                    </a:gridCol>
                    <a:gridCol w="2074607">
                      <a:extLst>
                        <a:ext uri="{9D8B030D-6E8A-4147-A177-3AD203B41FA5}">
                          <a16:colId xmlns:a16="http://schemas.microsoft.com/office/drawing/2014/main" val="18952181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sz="2400"/>
                            <a:t>m  = 20 g</a:t>
                          </a:r>
                        </a:p>
                        <a:p>
                          <a:r>
                            <a:rPr lang="nl-NL" sz="2400"/>
                            <a:t>V = 4 cm³</a:t>
                          </a:r>
                        </a:p>
                        <a:p>
                          <a:r>
                            <a:rPr lang="el-GR" sz="240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ρ</a:t>
                          </a:r>
                          <a:r>
                            <a:rPr lang="nl-NL" sz="240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= ?</a:t>
                          </a:r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nl-NL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l-NL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nl-NL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nl-NL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l-NL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nl-NL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  <m:r>
                                  <a:rPr lang="nl-NL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=5 </m:t>
                                </m:r>
                                <m:r>
                                  <a:rPr lang="nl-NL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nl-NL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nl-NL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nl-NL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NL" sz="2400">
                            <a:solidFill>
                              <a:srgbClr val="FF0000"/>
                            </a:solidFill>
                          </a:endParaRPr>
                        </a:p>
                        <a:p>
                          <a:endParaRPr lang="nl-NL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74740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 2">
                <a:extLst>
                  <a:ext uri="{FF2B5EF4-FFF2-40B4-BE49-F238E27FC236}">
                    <a16:creationId xmlns:a16="http://schemas.microsoft.com/office/drawing/2014/main" id="{79410061-18C0-4AC0-95C5-339DEE5BAB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4666899"/>
                  </p:ext>
                </p:extLst>
              </p:nvPr>
            </p:nvGraphicFramePr>
            <p:xfrm>
              <a:off x="2556386" y="2064056"/>
              <a:ext cx="4149214" cy="21341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4607">
                      <a:extLst>
                        <a:ext uri="{9D8B030D-6E8A-4147-A177-3AD203B41FA5}">
                          <a16:colId xmlns:a16="http://schemas.microsoft.com/office/drawing/2014/main" val="1132900179"/>
                        </a:ext>
                      </a:extLst>
                    </a:gridCol>
                    <a:gridCol w="2074607">
                      <a:extLst>
                        <a:ext uri="{9D8B030D-6E8A-4147-A177-3AD203B41FA5}">
                          <a16:colId xmlns:a16="http://schemas.microsoft.com/office/drawing/2014/main" val="1895218144"/>
                        </a:ext>
                      </a:extLst>
                    </a:gridCol>
                  </a:tblGrid>
                  <a:tr h="2134172">
                    <a:tc>
                      <a:txBody>
                        <a:bodyPr/>
                        <a:lstStyle/>
                        <a:p>
                          <a:r>
                            <a:rPr lang="nl-NL" sz="2400"/>
                            <a:t>m  = 20 g</a:t>
                          </a:r>
                        </a:p>
                        <a:p>
                          <a:r>
                            <a:rPr lang="nl-NL" sz="2400"/>
                            <a:t>V = 4 cm³</a:t>
                          </a:r>
                        </a:p>
                        <a:p>
                          <a:r>
                            <a:rPr lang="el-GR" sz="240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ρ</a:t>
                          </a:r>
                          <a:r>
                            <a:rPr lang="nl-NL" sz="240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= ?</a:t>
                          </a:r>
                          <a:endParaRPr lang="nl-NL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588" t="-1994" r="-1471" b="-11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4740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38987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BCB0D-46CA-447A-B5CA-381CF0532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76F162-39D1-4569-BF20-E66EDF52A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088" y="1325908"/>
            <a:ext cx="7192962" cy="2085975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nl-NL">
                <a:solidFill>
                  <a:srgbClr val="FF0000"/>
                </a:solidFill>
              </a:rPr>
              <a:t>Massa (m)</a:t>
            </a:r>
            <a:r>
              <a:rPr lang="nl-NL"/>
              <a:t>  hoeveelheid stof in gram (g)</a:t>
            </a:r>
          </a:p>
          <a:p>
            <a:r>
              <a:rPr lang="nl-NL">
                <a:solidFill>
                  <a:srgbClr val="00B050"/>
                </a:solidFill>
              </a:rPr>
              <a:t>Volume (V)</a:t>
            </a:r>
            <a:r>
              <a:rPr lang="nl-NL"/>
              <a:t> De ruimte die een stof in neemt in cm³ of </a:t>
            </a:r>
            <a:r>
              <a:rPr lang="nl-NL" err="1"/>
              <a:t>mL</a:t>
            </a:r>
            <a:endParaRPr lang="nl-NL"/>
          </a:p>
          <a:p>
            <a:r>
              <a:rPr lang="nl-NL">
                <a:solidFill>
                  <a:srgbClr val="FFFF00"/>
                </a:solidFill>
              </a:rPr>
              <a:t>Dichtheid (</a:t>
            </a:r>
            <a:r>
              <a:rPr lang="el-GR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</a:t>
            </a:r>
            <a:r>
              <a:rPr lang="nl-NL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nl-N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massa van 1 </a:t>
            </a:r>
            <a:r>
              <a:rPr lang="nl-NL"/>
              <a:t>cm³ stof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43EC8D21-F429-4D33-84A5-A2DB194C19E5}"/>
              </a:ext>
            </a:extLst>
          </p:cNvPr>
          <p:cNvGrpSpPr/>
          <p:nvPr/>
        </p:nvGrpSpPr>
        <p:grpSpPr>
          <a:xfrm>
            <a:off x="0" y="-187396"/>
            <a:ext cx="12192000" cy="6875343"/>
            <a:chOff x="0" y="-10416"/>
            <a:chExt cx="12192000" cy="6875343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6D7499FC-C08A-43FE-A954-D1A69401A851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411DF894-CB83-4DCD-A13E-3DC5F202C41F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5540962F-1BDE-4652-B24B-2C56D3337B45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Dichtheid</a:t>
                </a:r>
              </a:p>
            </p:txBody>
          </p:sp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9B20AB81-A71E-4695-881B-208BDDBD6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5A774E99-42A7-42C9-AD7B-971E05A61524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997565C-B0ED-4F79-9217-423F719A0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6532" l="2381" r="93651">
                        <a14:foregroundMark x1="30159" y1="19075" x2="30159" y2="19075"/>
                        <a14:foregroundMark x1="13756" y1="63006" x2="12698" y2="67630"/>
                        <a14:foregroundMark x1="14153" y1="61272" x2="13756" y2="63006"/>
                        <a14:foregroundMark x1="26190" y1="8671" x2="14153" y2="61272"/>
                        <a14:foregroundMark x1="12698" y1="67630" x2="40476" y2="90173"/>
                        <a14:foregroundMark x1="49620" y1="71676" x2="54762" y2="61272"/>
                        <a14:foregroundMark x1="48763" y1="73410" x2="49620" y2="71676"/>
                        <a14:foregroundMark x1="48477" y1="73988" x2="48763" y2="73410"/>
                        <a14:foregroundMark x1="48191" y1="74566" x2="48477" y2="73988"/>
                        <a14:foregroundMark x1="47905" y1="75145" x2="48191" y2="74566"/>
                        <a14:foregroundMark x1="47619" y1="75723" x2="47905" y2="75145"/>
                        <a14:foregroundMark x1="46762" y1="77457" x2="47619" y2="75723"/>
                        <a14:foregroundMark x1="46476" y1="78035" x2="46762" y2="77457"/>
                        <a14:foregroundMark x1="45904" y1="79191" x2="46476" y2="78035"/>
                        <a14:foregroundMark x1="45333" y1="80347" x2="45904" y2="79191"/>
                        <a14:foregroundMark x1="45047" y1="80925" x2="45333" y2="80347"/>
                        <a14:foregroundMark x1="40476" y1="90173" x2="45047" y2="80925"/>
                        <a14:foregroundMark x1="54762" y1="61272" x2="69841" y2="49133"/>
                        <a14:foregroundMark x1="82540" y1="39884" x2="82540" y2="39884"/>
                        <a14:foregroundMark x1="93651" y1="26590" x2="93651" y2="26590"/>
                        <a14:foregroundMark x1="15873" y1="21387" x2="15873" y2="21387"/>
                        <a14:foregroundMark x1="18254" y1="9249" x2="18254" y2="9249"/>
                        <a14:foregroundMark x1="15873" y1="13873" x2="15873" y2="13873"/>
                        <a14:foregroundMark x1="11111" y1="27168" x2="11111" y2="27168"/>
                        <a14:foregroundMark x1="25397" y1="6358" x2="25397" y2="6358"/>
                        <a14:foregroundMark x1="18254" y1="5780" x2="18254" y2="5780"/>
                        <a14:foregroundMark x1="28571" y1="4046" x2="28571" y2="4046"/>
                        <a14:foregroundMark x1="36508" y1="4624" x2="36508" y2="4624"/>
                        <a14:foregroundMark x1="48413" y1="5780" x2="48413" y2="5780"/>
                        <a14:foregroundMark x1="53175" y1="8671" x2="53175" y2="8671"/>
                        <a14:foregroundMark x1="53175" y1="6358" x2="53175" y2="6358"/>
                        <a14:foregroundMark x1="55556" y1="8671" x2="55556" y2="8671"/>
                        <a14:foregroundMark x1="55556" y1="19075" x2="55556" y2="19075"/>
                        <a14:foregroundMark x1="11905" y1="47399" x2="11905" y2="47399"/>
                        <a14:foregroundMark x1="6349" y1="45087" x2="6349" y2="45087"/>
                        <a14:foregroundMark x1="2381" y1="53757" x2="2381" y2="53757"/>
                        <a14:foregroundMark x1="11111" y1="72254" x2="11111" y2="72254"/>
                        <a14:foregroundMark x1="11111" y1="75723" x2="11111" y2="75723"/>
                        <a14:foregroundMark x1="11905" y1="91908" x2="11905" y2="91908"/>
                        <a14:foregroundMark x1="6349" y1="95954" x2="6349" y2="95954"/>
                        <a14:foregroundMark x1="23016" y1="95954" x2="23016" y2="95954"/>
                        <a14:foregroundMark x1="37302" y1="96532" x2="37302" y2="96532"/>
                        <a14:foregroundMark x1="17460" y1="82081" x2="17460" y2="82081"/>
                        <a14:foregroundMark x1="11111" y1="86127" x2="11111" y2="86127"/>
                        <a14:foregroundMark x1="7143" y1="87861" x2="7143" y2="87861"/>
                        <a14:foregroundMark x1="8730" y1="81503" x2="8730" y2="81503"/>
                        <a14:foregroundMark x1="5556" y1="88439" x2="5556" y2="88439"/>
                        <a14:backgroundMark x1="50000" y1="77457" x2="50000" y2="77457"/>
                        <a14:backgroundMark x1="48413" y1="75723" x2="48413" y2="75723"/>
                        <a14:backgroundMark x1="46825" y1="78035" x2="46825" y2="78035"/>
                        <a14:backgroundMark x1="47619" y1="75723" x2="47619" y2="75723"/>
                        <a14:backgroundMark x1="46825" y1="77457" x2="46825" y2="77457"/>
                        <a14:backgroundMark x1="46825" y1="80925" x2="46825" y2="80925"/>
                        <a14:backgroundMark x1="50000" y1="73988" x2="50000" y2="73988"/>
                        <a14:backgroundMark x1="48413" y1="74566" x2="48413" y2="74566"/>
                        <a14:backgroundMark x1="47619" y1="75145" x2="47619" y2="75145"/>
                        <a14:backgroundMark x1="46825" y1="80347" x2="46825" y2="80347"/>
                        <a14:backgroundMark x1="47619" y1="79191" x2="47619" y2="79191"/>
                        <a14:backgroundMark x1="50794" y1="73410" x2="50794" y2="73410"/>
                        <a14:backgroundMark x1="51587" y1="71676" x2="51587" y2="71676"/>
                        <a14:backgroundMark x1="49206" y1="73410" x2="49206" y2="73410"/>
                        <a14:backgroundMark x1="794" y1="91329" x2="794" y2="91329"/>
                        <a14:backgroundMark x1="794" y1="84393" x2="794" y2="84393"/>
                        <a14:backgroundMark x1="3175" y1="77457" x2="3175" y2="77457"/>
                        <a14:backgroundMark x1="3175" y1="10983" x2="3175" y2="10983"/>
                        <a14:backgroundMark x1="7143" y1="7514" x2="7143" y2="7514"/>
                        <a14:backgroundMark x1="10317" y1="4624" x2="10317" y2="4624"/>
                        <a14:backgroundMark x1="19841" y1="1156" x2="19841" y2="1156"/>
                        <a14:backgroundMark x1="23810" y1="1156" x2="23810" y2="1156"/>
                        <a14:backgroundMark x1="794" y1="13873" x2="794" y2="13873"/>
                        <a14:backgroundMark x1="794" y1="42775" x2="794" y2="42775"/>
                        <a14:backgroundMark x1="1587" y1="63006" x2="1587" y2="63006"/>
                        <a14:backgroundMark x1="1587" y1="61272" x2="1587" y2="61272"/>
                        <a14:backgroundMark x1="0" y1="58382" x2="0" y2="583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5201" y="0"/>
            <a:ext cx="874098" cy="1200151"/>
          </a:xfrm>
          <a:prstGeom prst="rect">
            <a:avLst/>
          </a:prstGeom>
        </p:spPr>
      </p:pic>
      <p:graphicFrame>
        <p:nvGraphicFramePr>
          <p:cNvPr id="11" name="Table 42">
            <a:extLst>
              <a:ext uri="{FF2B5EF4-FFF2-40B4-BE49-F238E27FC236}">
                <a16:creationId xmlns:a16="http://schemas.microsoft.com/office/drawing/2014/main" id="{528C4BD2-EC14-4828-BFC8-68F52E820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58135"/>
              </p:ext>
            </p:extLst>
          </p:nvPr>
        </p:nvGraphicFramePr>
        <p:xfrm>
          <a:off x="6236414" y="3548055"/>
          <a:ext cx="5386983" cy="2020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4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653"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Grootheid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chemeClr val="bg1"/>
                          </a:solidFill>
                        </a:rPr>
                        <a:t>afk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chemeClr val="bg1"/>
                          </a:solidFill>
                        </a:rPr>
                        <a:t>Eenheid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chemeClr val="bg1"/>
                          </a:solidFill>
                        </a:rPr>
                        <a:t>afk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69"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0000"/>
                          </a:solidFill>
                        </a:rPr>
                        <a:t>massa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0000"/>
                          </a:solidFill>
                        </a:rPr>
                        <a:t>gram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69"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volume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kubieke centimeter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cm</a:t>
                      </a:r>
                      <a:r>
                        <a:rPr lang="nl-NL" baseline="3000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746"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FFFF00"/>
                          </a:solidFill>
                        </a:rPr>
                        <a:t>dichtheid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FFFF00"/>
                          </a:solidFill>
                        </a:rPr>
                        <a:t>ρ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FF00"/>
                          </a:solidFill>
                        </a:rPr>
                        <a:t>gram</a:t>
                      </a:r>
                      <a:r>
                        <a:rPr lang="nl-NL" baseline="0">
                          <a:solidFill>
                            <a:srgbClr val="FFFF00"/>
                          </a:solidFill>
                        </a:rPr>
                        <a:t> per kubieke centimeter</a:t>
                      </a:r>
                      <a:endParaRPr lang="nl-NL">
                        <a:solidFill>
                          <a:srgbClr val="FFFF00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FFFF00"/>
                          </a:solidFill>
                        </a:rPr>
                        <a:t>g/cm</a:t>
                      </a:r>
                      <a:r>
                        <a:rPr lang="nl-NL" baseline="30000" dirty="0">
                          <a:solidFill>
                            <a:srgbClr val="FFFF00"/>
                          </a:solidFill>
                        </a:rPr>
                        <a:t>3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358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A0048481-4814-4E9D-9358-9445F49AE8EE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76031ED5-6D39-4A88-BBB5-415D595B17BB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E3088D18-7243-4539-B8C5-F1943EAC733E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870E6BE3-9E31-4DD3-99DE-33CCF6AE9645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Dichtheid</a:t>
                </a:r>
              </a:p>
            </p:txBody>
          </p:sp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83E642D5-7ABD-4DBF-B17B-1807552A1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A9A1164-E583-4E44-BDF3-12B9E0619B0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0AC43C6-5684-4293-A8B2-3F55485E1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079" y="1712366"/>
            <a:ext cx="3314700" cy="94297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46173FD-CE29-44FA-A773-79196AAA5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079" y="2756866"/>
            <a:ext cx="3009900" cy="98107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F4057046-2574-4932-8072-EFA30760E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2079" y="3839466"/>
            <a:ext cx="2247900" cy="10191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9385D35-11D8-4B0D-9A78-D0A6E0DC206F}"/>
              </a:ext>
            </a:extLst>
          </p:cNvPr>
          <p:cNvSpPr txBox="1"/>
          <p:nvPr/>
        </p:nvSpPr>
        <p:spPr>
          <a:xfrm>
            <a:off x="8111613" y="2145268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5g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D9C2FF6-89F3-4115-AD95-003841A8E58B}"/>
              </a:ext>
            </a:extLst>
          </p:cNvPr>
          <p:cNvSpPr txBox="1"/>
          <p:nvPr/>
        </p:nvSpPr>
        <p:spPr>
          <a:xfrm>
            <a:off x="8185355" y="323470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5g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5C9AC7D-EDD5-4DEE-8EEA-75C09D735A86}"/>
              </a:ext>
            </a:extLst>
          </p:cNvPr>
          <p:cNvSpPr txBox="1"/>
          <p:nvPr/>
        </p:nvSpPr>
        <p:spPr>
          <a:xfrm>
            <a:off x="8111613" y="4319687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5g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r>
              <a:rPr lang="nl-NL">
                <a:solidFill>
                  <a:schemeClr val="bg1"/>
                </a:solidFill>
              </a:rPr>
              <a:t>     </a:t>
            </a:r>
            <a:r>
              <a:rPr lang="nl-NL" err="1">
                <a:solidFill>
                  <a:schemeClr val="bg1"/>
                </a:solidFill>
              </a:rPr>
              <a:t>5g</a:t>
            </a:r>
            <a:endParaRPr lang="nl-NL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83352EC7-63F4-4500-BBE8-96C7B769A897}"/>
                  </a:ext>
                </a:extLst>
              </p:cNvPr>
              <p:cNvSpPr txBox="1"/>
              <p:nvPr/>
            </p:nvSpPr>
            <p:spPr>
              <a:xfrm>
                <a:off x="949325" y="1243799"/>
                <a:ext cx="6637202" cy="3908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𝑘𝑢𝑛𝑛𝑒𝑛</m:t>
                      </m:r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𝑜𝑜𝑘</m:t>
                      </m:r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𝑡𝑒𝑟𝑢𝑔</m:t>
                      </m:r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𝑟𝑒𝑘𝑒𝑛𝑒𝑛</m:t>
                      </m:r>
                    </m:oMath>
                  </m:oMathPara>
                </a14:m>
                <a:endParaRPr lang="nl-NL" sz="2400" b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nl-NL" sz="240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nl-NL" sz="2400">
                    <a:solidFill>
                      <a:schemeClr val="accent3">
                        <a:lumMod val="50000"/>
                      </a:schemeClr>
                    </a:solidFill>
                  </a:rPr>
                  <a:t>Als je weet dat een blokje 5g is dan kun het ook </a:t>
                </a:r>
              </a:p>
              <a:p>
                <a:r>
                  <a:rPr lang="nl-NL" sz="2400">
                    <a:solidFill>
                      <a:schemeClr val="accent3">
                        <a:lumMod val="50000"/>
                      </a:schemeClr>
                    </a:solidFill>
                  </a:rPr>
                  <a:t>voor 5 blokjes uitreken</a:t>
                </a:r>
              </a:p>
              <a:p>
                <a:endParaRPr lang="nl-NL" sz="240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nl-NL" sz="2400">
                    <a:solidFill>
                      <a:schemeClr val="accent3">
                        <a:lumMod val="50000"/>
                      </a:schemeClr>
                    </a:solidFill>
                  </a:rPr>
                  <a:t>Als je weet dat je 25 g hebt en een blokje weegt </a:t>
                </a:r>
              </a:p>
              <a:p>
                <a:r>
                  <a:rPr lang="nl-NL" sz="2400">
                    <a:solidFill>
                      <a:schemeClr val="accent3">
                        <a:lumMod val="50000"/>
                      </a:schemeClr>
                    </a:solidFill>
                  </a:rPr>
                  <a:t>5 gram dan kun je ook het aantal blokjes uitrekenen.</a:t>
                </a:r>
              </a:p>
              <a:p>
                <a:endParaRPr lang="nl-NL" sz="240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nl-NL" sz="2400">
                    <a:solidFill>
                      <a:schemeClr val="accent3">
                        <a:lumMod val="50000"/>
                      </a:schemeClr>
                    </a:solidFill>
                  </a:rPr>
                  <a:t>Dat doen we allemaal met de formule: </a:t>
                </a:r>
                <a:r>
                  <a:rPr lang="el-GR" sz="320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ρ</a:t>
                </a:r>
                <a:r>
                  <a:rPr lang="nl-NL" sz="3200">
                    <a:solidFill>
                      <a:srgbClr val="FF0000"/>
                    </a:solidFill>
                    <a:latin typeface="Calibri" pitchFamily="34" charset="0"/>
                  </a:rPr>
                  <a:t> = m / V</a:t>
                </a:r>
              </a:p>
              <a:p>
                <a:endParaRPr lang="nl-NL" sz="240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83352EC7-63F4-4500-BBE8-96C7B769A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25" y="1243799"/>
                <a:ext cx="6637202" cy="3908762"/>
              </a:xfrm>
              <a:prstGeom prst="rect">
                <a:avLst/>
              </a:prstGeom>
              <a:blipFill>
                <a:blip r:embed="rId7"/>
                <a:stretch>
                  <a:fillRect l="-1469" r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597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4"/>
          <p:cNvSpPr txBox="1">
            <a:spLocks noChangeArrowheads="1"/>
          </p:cNvSpPr>
          <p:nvPr/>
        </p:nvSpPr>
        <p:spPr bwMode="auto">
          <a:xfrm>
            <a:off x="1738314" y="714375"/>
            <a:ext cx="8643937" cy="20005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prstClr val="white"/>
                </a:solidFill>
                <a:latin typeface="Calibri" pitchFamily="34" charset="0"/>
              </a:rPr>
              <a:t>Dichtheid berekenen met een formule</a:t>
            </a:r>
          </a:p>
          <a:p>
            <a:pPr algn="ctr" eaLnBrk="1" hangingPunct="1"/>
            <a:endParaRPr lang="nl-NL" sz="2400">
              <a:solidFill>
                <a:prstClr val="white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2400">
                <a:solidFill>
                  <a:srgbClr val="FFFF00"/>
                </a:solidFill>
                <a:latin typeface="Calibri" pitchFamily="34" charset="0"/>
              </a:rPr>
              <a:t>Dichtheid</a:t>
            </a:r>
            <a:r>
              <a:rPr lang="nl-NL" sz="2400">
                <a:solidFill>
                  <a:srgbClr val="00B0F0"/>
                </a:solidFill>
                <a:latin typeface="Calibri" pitchFamily="34" charset="0"/>
              </a:rPr>
              <a:t> = </a:t>
            </a:r>
            <a:r>
              <a:rPr lang="nl-NL" sz="2400">
                <a:solidFill>
                  <a:srgbClr val="FF0000"/>
                </a:solidFill>
                <a:latin typeface="Calibri" pitchFamily="34" charset="0"/>
              </a:rPr>
              <a:t>massa</a:t>
            </a:r>
            <a:r>
              <a:rPr lang="nl-NL" sz="240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nl-NL" sz="2400">
                <a:solidFill>
                  <a:prstClr val="white"/>
                </a:solidFill>
                <a:latin typeface="Calibri" pitchFamily="34" charset="0"/>
              </a:rPr>
              <a:t> / </a:t>
            </a:r>
            <a:r>
              <a:rPr lang="nl-NL" sz="2400">
                <a:solidFill>
                  <a:srgbClr val="00B050"/>
                </a:solidFill>
                <a:latin typeface="Calibri" pitchFamily="34" charset="0"/>
              </a:rPr>
              <a:t>Volume</a:t>
            </a:r>
          </a:p>
          <a:p>
            <a:pPr algn="ctr" eaLnBrk="1" hangingPunct="1"/>
            <a:endParaRPr lang="nl-NL" sz="1000">
              <a:solidFill>
                <a:prstClr val="white"/>
              </a:solidFill>
              <a:latin typeface="Calibri" pitchFamily="34" charset="0"/>
            </a:endParaRPr>
          </a:p>
          <a:p>
            <a:pPr algn="ctr" eaLnBrk="1" hangingPunct="1"/>
            <a:r>
              <a:rPr lang="el-GR" sz="40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</a:t>
            </a:r>
            <a:r>
              <a:rPr lang="nl-NL" sz="4000">
                <a:solidFill>
                  <a:prstClr val="white"/>
                </a:solidFill>
                <a:latin typeface="Calibri" pitchFamily="34" charset="0"/>
              </a:rPr>
              <a:t> = </a:t>
            </a:r>
            <a:r>
              <a:rPr lang="nl-NL" sz="4000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nl-NL" sz="400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nl-NL" sz="4000">
                <a:solidFill>
                  <a:prstClr val="white"/>
                </a:solidFill>
                <a:latin typeface="Calibri" pitchFamily="34" charset="0"/>
              </a:rPr>
              <a:t>/ </a:t>
            </a:r>
            <a:r>
              <a:rPr lang="nl-NL" sz="4000">
                <a:solidFill>
                  <a:srgbClr val="00B050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755635" y="2852935"/>
            <a:ext cx="2643187" cy="14465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rgbClr val="FFFF00"/>
                </a:solidFill>
                <a:latin typeface="Calibri" pitchFamily="34" charset="0"/>
              </a:rPr>
              <a:t>Dichtheid</a:t>
            </a:r>
          </a:p>
          <a:p>
            <a:pPr algn="ctr" eaLnBrk="1" hangingPunct="1"/>
            <a:endParaRPr lang="nl-NL" sz="2400">
              <a:solidFill>
                <a:srgbClr val="00B0F0"/>
              </a:solidFill>
              <a:latin typeface="Calibri" pitchFamily="34" charset="0"/>
            </a:endParaRPr>
          </a:p>
          <a:p>
            <a:pPr algn="ctr" eaLnBrk="1" hangingPunct="1"/>
            <a:r>
              <a:rPr lang="el-GR" sz="40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</a:t>
            </a:r>
            <a:r>
              <a:rPr lang="nl-NL" sz="4000">
                <a:solidFill>
                  <a:prstClr val="white"/>
                </a:solidFill>
                <a:latin typeface="Calibri" pitchFamily="34" charset="0"/>
              </a:rPr>
              <a:t> = </a:t>
            </a:r>
            <a:r>
              <a:rPr lang="nl-NL" sz="4000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nl-NL" sz="4000">
                <a:solidFill>
                  <a:prstClr val="white"/>
                </a:solidFill>
                <a:latin typeface="Calibri" pitchFamily="34" charset="0"/>
              </a:rPr>
              <a:t> / </a:t>
            </a:r>
            <a:r>
              <a:rPr lang="nl-NL" sz="4000">
                <a:solidFill>
                  <a:srgbClr val="00B050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7667625" y="2852936"/>
            <a:ext cx="2643188" cy="14465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rgbClr val="00B050"/>
                </a:solidFill>
                <a:latin typeface="Calibri" pitchFamily="34" charset="0"/>
              </a:rPr>
              <a:t>Volume</a:t>
            </a:r>
          </a:p>
          <a:p>
            <a:pPr algn="ctr" eaLnBrk="1" hangingPunct="1"/>
            <a:endParaRPr lang="nl-NL" sz="2400">
              <a:solidFill>
                <a:srgbClr val="FFC000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4000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nl-NL" sz="4000">
                <a:solidFill>
                  <a:prstClr val="white"/>
                </a:solidFill>
                <a:latin typeface="Calibri" pitchFamily="34" charset="0"/>
              </a:rPr>
              <a:t> = </a:t>
            </a:r>
            <a:r>
              <a:rPr lang="nl-NL" sz="4000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nl-NL" sz="4000">
                <a:solidFill>
                  <a:prstClr val="white"/>
                </a:solidFill>
                <a:latin typeface="Calibri" pitchFamily="34" charset="0"/>
              </a:rPr>
              <a:t> / </a:t>
            </a:r>
            <a:r>
              <a:rPr lang="el-GR" sz="40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</a:t>
            </a:r>
            <a:endParaRPr lang="nl-NL" sz="40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1809750" y="2852936"/>
            <a:ext cx="2643188" cy="14465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rgbClr val="FF0000"/>
                </a:solidFill>
                <a:latin typeface="Calibri" pitchFamily="34" charset="0"/>
              </a:rPr>
              <a:t>massa</a:t>
            </a:r>
          </a:p>
          <a:p>
            <a:pPr algn="ctr" eaLnBrk="1" hangingPunct="1"/>
            <a:endParaRPr lang="nl-NL" sz="2400">
              <a:solidFill>
                <a:prstClr val="white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4000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nl-NL" sz="4000">
                <a:solidFill>
                  <a:prstClr val="white"/>
                </a:solidFill>
                <a:latin typeface="Calibri" pitchFamily="34" charset="0"/>
              </a:rPr>
              <a:t> = </a:t>
            </a:r>
            <a:r>
              <a:rPr lang="nl-NL" sz="4000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nl-NL" sz="4000">
                <a:solidFill>
                  <a:prstClr val="white"/>
                </a:solidFill>
                <a:latin typeface="Calibri" pitchFamily="34" charset="0"/>
              </a:rPr>
              <a:t> x </a:t>
            </a:r>
            <a:r>
              <a:rPr lang="el-GR" sz="400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</a:t>
            </a:r>
            <a:endParaRPr lang="nl-NL" sz="400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2166938" y="4437113"/>
            <a:ext cx="2071688" cy="6461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360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nl-NL" sz="360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nl-NL" sz="3600">
                <a:solidFill>
                  <a:prstClr val="white"/>
                </a:solidFill>
                <a:latin typeface="Calibri" pitchFamily="34" charset="0"/>
              </a:rPr>
              <a:t>=</a:t>
            </a:r>
            <a:r>
              <a:rPr lang="nl-NL" sz="3600">
                <a:solidFill>
                  <a:srgbClr val="00B050"/>
                </a:solidFill>
                <a:latin typeface="Calibri" pitchFamily="34" charset="0"/>
              </a:rPr>
              <a:t> 3 </a:t>
            </a:r>
            <a:r>
              <a:rPr lang="nl-NL" sz="3600">
                <a:solidFill>
                  <a:prstClr val="white"/>
                </a:solidFill>
                <a:latin typeface="Calibri" pitchFamily="34" charset="0"/>
              </a:rPr>
              <a:t>x</a:t>
            </a:r>
            <a:r>
              <a:rPr lang="nl-NL" sz="360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nl-NL" sz="3600">
                <a:solidFill>
                  <a:srgbClr val="FFC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041383" y="4437113"/>
            <a:ext cx="207168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3600">
                <a:solidFill>
                  <a:srgbClr val="FFFF00"/>
                </a:solidFill>
                <a:latin typeface="Calibri" pitchFamily="34" charset="0"/>
              </a:rPr>
              <a:t>3</a:t>
            </a:r>
            <a:r>
              <a:rPr lang="nl-NL" sz="360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nl-NL" sz="3600">
                <a:solidFill>
                  <a:prstClr val="white"/>
                </a:solidFill>
                <a:latin typeface="Calibri" pitchFamily="34" charset="0"/>
              </a:rPr>
              <a:t>=</a:t>
            </a:r>
            <a:r>
              <a:rPr lang="nl-NL" sz="360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nl-NL" sz="360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nl-NL" sz="360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nl-NL" sz="3600">
                <a:solidFill>
                  <a:prstClr val="white"/>
                </a:solidFill>
                <a:latin typeface="Calibri" pitchFamily="34" charset="0"/>
              </a:rPr>
              <a:t>/</a:t>
            </a:r>
            <a:r>
              <a:rPr lang="nl-NL" sz="3600">
                <a:solidFill>
                  <a:srgbClr val="00B050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7943676" y="4411969"/>
            <a:ext cx="207168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36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nl-NL" sz="360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nl-NL" sz="3600">
                <a:solidFill>
                  <a:prstClr val="white"/>
                </a:solidFill>
                <a:latin typeface="Calibri" pitchFamily="34" charset="0"/>
              </a:rPr>
              <a:t>=</a:t>
            </a:r>
            <a:r>
              <a:rPr lang="nl-NL" sz="360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nl-NL" sz="360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nl-NL" sz="360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nl-NL" sz="3600">
                <a:solidFill>
                  <a:prstClr val="white"/>
                </a:solidFill>
                <a:latin typeface="Calibri" pitchFamily="34" charset="0"/>
              </a:rPr>
              <a:t>/</a:t>
            </a:r>
            <a:r>
              <a:rPr lang="nl-NL" sz="360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nl-NL" sz="3600">
                <a:solidFill>
                  <a:srgbClr val="FFFF00"/>
                </a:solidFill>
                <a:latin typeface="Calibri" pitchFamily="34" charset="0"/>
              </a:rPr>
              <a:t>3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C31CE826-64DD-4C2C-8F9D-EBCCB9195B61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35F733C9-B1B8-4FEA-90C6-BDE6ECD4C645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CA57AD58-8624-4535-80E2-B0143CC581C0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B0D2FF82-4B01-4C33-81D5-CC404724EC21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Dichtheid</a:t>
                </a:r>
              </a:p>
            </p:txBody>
          </p:sp>
          <p:pic>
            <p:nvPicPr>
              <p:cNvPr id="19" name="Afbeelding 18">
                <a:extLst>
                  <a:ext uri="{FF2B5EF4-FFF2-40B4-BE49-F238E27FC236}">
                    <a16:creationId xmlns:a16="http://schemas.microsoft.com/office/drawing/2014/main" id="{D767747B-4FF0-4489-BDB0-D756CD3A2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A863BA4D-64B8-4950-BE39-393AC01615E2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57593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A3B0B-18CC-4A31-A866-538EA59D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C729EEFA-EC70-4424-93DF-C021BE6AE8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7"/>
                <a:ext cx="9905999" cy="117951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𝐷𝑖𝑐h𝑡h𝑒𝑖𝑑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𝑚𝑎𝑠𝑠𝑎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𝑉𝑜𝑙𝑢𝑚𝑒</m:t>
                        </m:r>
                      </m:den>
                    </m:f>
                  </m:oMath>
                </a14:m>
                <a:r>
                  <a:rPr lang="nl-NL"/>
                  <a:t>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</a:rPr>
                      <m:t>ρ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nl-NL"/>
              </a:p>
              <a:p>
                <a:r>
                  <a:rPr lang="nl-NL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C729EEFA-EC70-4424-93DF-C021BE6AE8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1179513"/>
              </a:xfrm>
              <a:blipFill>
                <a:blip r:embed="rId2"/>
                <a:stretch>
                  <a:fillRect l="-1231" b="-10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ep 3">
            <a:extLst>
              <a:ext uri="{FF2B5EF4-FFF2-40B4-BE49-F238E27FC236}">
                <a16:creationId xmlns:a16="http://schemas.microsoft.com/office/drawing/2014/main" id="{10338C49-C5E1-4DF2-9C2F-2CED52F32796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8088BFCA-9B08-495A-B5DF-0897D4CFB8E1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A3F09186-F0C9-4D7C-925B-FDE3485CF2E2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7697DCED-0BA5-476C-815E-1841D478BEDB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Dichtheid</a:t>
                </a:r>
              </a:p>
            </p:txBody>
          </p:sp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DBDAD6E3-B8BC-4BB9-8965-196CECE1C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ADC7A66-A012-457F-AD6A-D82976F1CF14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A5824EE7-7976-4A73-A6EA-F7B185DC9AC6}"/>
                  </a:ext>
                </a:extLst>
              </p:cNvPr>
              <p:cNvSpPr txBox="1"/>
              <p:nvPr/>
            </p:nvSpPr>
            <p:spPr>
              <a:xfrm>
                <a:off x="6305550" y="3552825"/>
                <a:ext cx="4086760" cy="178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>
                    <a:latin typeface="Calibri" panose="020F0502020204030204" pitchFamily="34" charset="0"/>
                    <a:cs typeface="Calibri" panose="020F0502020204030204" pitchFamily="34" charset="0"/>
                  </a:rPr>
                  <a:t>m = 20 g		</a:t>
                </a:r>
                <a:r>
                  <a:rPr lang="el-GR" sz="24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>
                        <a:latin typeface="Cambria Math" panose="02040503050406030204" pitchFamily="18" charset="0"/>
                      </a:rPr>
                      <m:t>ρ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nl-NL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nl-NL" sz="2400">
                    <a:latin typeface="Calibri" panose="020F0502020204030204" pitchFamily="34" charset="0"/>
                    <a:cs typeface="Calibri" panose="020F0502020204030204" pitchFamily="34" charset="0"/>
                  </a:rPr>
                  <a:t>V = 4 cm³		</a:t>
                </a:r>
                <a:r>
                  <a:rPr lang="el-GR" sz="24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>
                        <a:latin typeface="Cambria Math" panose="02040503050406030204" pitchFamily="18" charset="0"/>
                      </a:rPr>
                      <m:t>ρ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nl-NL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nl-NL" sz="2400"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ρ</a:t>
                </a:r>
                <a:r>
                  <a:rPr lang="nl-NL" sz="2400">
                    <a:latin typeface="Calibri" panose="020F0502020204030204" pitchFamily="34" charset="0"/>
                    <a:cs typeface="Calibri" panose="020F0502020204030204" pitchFamily="34" charset="0"/>
                  </a:rPr>
                  <a:t>  = ?          		</a:t>
                </a:r>
                <a:r>
                  <a:rPr lang="el-GR" sz="24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>
                        <a:latin typeface="Cambria Math" panose="02040503050406030204" pitchFamily="18" charset="0"/>
                      </a:rPr>
                      <m:t>ρ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=5 </m:t>
                    </m:r>
                    <m:f>
                      <m:fPr>
                        <m:type m:val="skw"/>
                        <m:ctrlPr>
                          <a:rPr lang="nl-NL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nl-NL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dirty="0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nl-NL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240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</a:p>
              <a:p>
                <a:endParaRPr lang="nl-NL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A5824EE7-7976-4A73-A6EA-F7B185DC9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550" y="3552825"/>
                <a:ext cx="4086760" cy="1788246"/>
              </a:xfrm>
              <a:prstGeom prst="rect">
                <a:avLst/>
              </a:prstGeom>
              <a:blipFill>
                <a:blip r:embed="rId5"/>
                <a:stretch>
                  <a:fillRect l="-2235" r="-4769" b="-48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2F28BFC1-C3F1-4BF7-8C3C-6ECC6DFA494A}"/>
                  </a:ext>
                </a:extLst>
              </p:cNvPr>
              <p:cNvSpPr txBox="1"/>
              <p:nvPr/>
            </p:nvSpPr>
            <p:spPr>
              <a:xfrm>
                <a:off x="1649402" y="3552825"/>
                <a:ext cx="4086760" cy="178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>
                    <a:latin typeface="Calibri" panose="020F0502020204030204" pitchFamily="34" charset="0"/>
                    <a:cs typeface="Calibri" panose="020F0502020204030204" pitchFamily="34" charset="0"/>
                  </a:rPr>
                  <a:t>m = 10 g		</a:t>
                </a:r>
                <a:r>
                  <a:rPr lang="el-GR" sz="24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>
                        <a:latin typeface="Cambria Math" panose="02040503050406030204" pitchFamily="18" charset="0"/>
                      </a:rPr>
                      <m:t>ρ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nl-NL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nl-NL" sz="2400">
                    <a:latin typeface="Calibri" panose="020F0502020204030204" pitchFamily="34" charset="0"/>
                    <a:cs typeface="Calibri" panose="020F0502020204030204" pitchFamily="34" charset="0"/>
                  </a:rPr>
                  <a:t>V = 2 cm³		</a:t>
                </a:r>
                <a:r>
                  <a:rPr lang="el-GR" sz="24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>
                        <a:latin typeface="Cambria Math" panose="02040503050406030204" pitchFamily="18" charset="0"/>
                      </a:rPr>
                      <m:t>ρ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nl-NL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nl-NL" sz="2400"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ρ</a:t>
                </a:r>
                <a:r>
                  <a:rPr lang="nl-NL" sz="2400">
                    <a:latin typeface="Calibri" panose="020F0502020204030204" pitchFamily="34" charset="0"/>
                    <a:cs typeface="Calibri" panose="020F0502020204030204" pitchFamily="34" charset="0"/>
                  </a:rPr>
                  <a:t>  = ?          		</a:t>
                </a:r>
                <a:r>
                  <a:rPr lang="el-GR" sz="24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>
                        <a:latin typeface="Cambria Math" panose="02040503050406030204" pitchFamily="18" charset="0"/>
                      </a:rPr>
                      <m:t>ρ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=5 </m:t>
                    </m:r>
                    <m:f>
                      <m:fPr>
                        <m:type m:val="skw"/>
                        <m:ctrlPr>
                          <a:rPr lang="nl-NL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nl-NL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dirty="0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nl-NL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240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</a:p>
              <a:p>
                <a:endParaRPr lang="nl-NL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2F28BFC1-C3F1-4BF7-8C3C-6ECC6DFA4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402" y="3552825"/>
                <a:ext cx="4086760" cy="1788246"/>
              </a:xfrm>
              <a:prstGeom prst="rect">
                <a:avLst/>
              </a:prstGeom>
              <a:blipFill>
                <a:blip r:embed="rId6"/>
                <a:stretch>
                  <a:fillRect l="-2388" r="-4776" b="-48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6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14"/>
          <p:cNvSpPr txBox="1">
            <a:spLocks noChangeArrowheads="1"/>
          </p:cNvSpPr>
          <p:nvPr/>
        </p:nvSpPr>
        <p:spPr bwMode="auto">
          <a:xfrm>
            <a:off x="1898650" y="1179135"/>
            <a:ext cx="40005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Dichtheid</a:t>
            </a:r>
          </a:p>
          <a:p>
            <a:pPr eaLnBrk="1" hangingPunct="1"/>
            <a:endParaRPr lang="nl-NL" sz="240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nl-NL" sz="2800">
                <a:solidFill>
                  <a:schemeClr val="bg1"/>
                </a:solidFill>
                <a:latin typeface="Calibri" pitchFamily="34" charset="0"/>
              </a:rPr>
              <a:t>stofeigenschap</a:t>
            </a:r>
          </a:p>
          <a:p>
            <a:pPr eaLnBrk="1" hangingPunct="1">
              <a:buFont typeface="Arial" charset="0"/>
              <a:buChar char="•"/>
            </a:pPr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 uniek voor een stof.</a:t>
            </a:r>
          </a:p>
          <a:p>
            <a:pPr eaLnBrk="1" hangingPunct="1">
              <a:buFont typeface="Arial" charset="0"/>
              <a:buChar char="•"/>
            </a:pPr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 Je herkent de stof er aan.</a:t>
            </a:r>
          </a:p>
          <a:p>
            <a:pPr eaLnBrk="1" hangingPunct="1">
              <a:buFont typeface="Arial" charset="0"/>
              <a:buChar char="•"/>
            </a:pPr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 gemeten in g/cm</a:t>
            </a:r>
            <a:r>
              <a:rPr lang="nl-NL" sz="2400" baseline="30000">
                <a:solidFill>
                  <a:schemeClr val="bg1"/>
                </a:solidFill>
                <a:latin typeface="Calibri" pitchFamily="34" charset="0"/>
              </a:rPr>
              <a:t>3</a:t>
            </a:r>
          </a:p>
          <a:p>
            <a:pPr eaLnBrk="1" hangingPunct="1"/>
            <a:endParaRPr lang="nl-NL" sz="100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nl-NL" sz="2000">
                <a:solidFill>
                  <a:schemeClr val="bg1"/>
                </a:solidFill>
                <a:latin typeface="Calibri" pitchFamily="34" charset="0"/>
              </a:rPr>
              <a:t>Formule:</a:t>
            </a:r>
          </a:p>
          <a:p>
            <a:pPr eaLnBrk="1" hangingPunct="1"/>
            <a:endParaRPr lang="nl-NL" sz="100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429059"/>
              </p:ext>
            </p:extLst>
          </p:nvPr>
        </p:nvGraphicFramePr>
        <p:xfrm>
          <a:off x="1952627" y="4302646"/>
          <a:ext cx="4500561" cy="202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err="1">
                          <a:solidFill>
                            <a:schemeClr val="bg1"/>
                          </a:solidFill>
                        </a:rPr>
                        <a:t>Grootheidout</a:t>
                      </a:r>
                      <a:endParaRPr lang="nl-NL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chemeClr val="bg1"/>
                          </a:solidFill>
                        </a:rPr>
                        <a:t>afk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chemeClr val="bg1"/>
                          </a:solidFill>
                        </a:rPr>
                        <a:t>Eenheid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chemeClr val="bg1"/>
                          </a:solidFill>
                        </a:rPr>
                        <a:t>afk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massa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m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gram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g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volume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kubieke centimeter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cm</a:t>
                      </a:r>
                      <a:r>
                        <a:rPr lang="nl-NL" baseline="3000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FF00"/>
                          </a:solidFill>
                        </a:rPr>
                        <a:t>dichtheid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FFFF00"/>
                          </a:solidFill>
                        </a:rPr>
                        <a:t>ρ</a:t>
                      </a:r>
                      <a:endParaRPr lang="nl-NL">
                        <a:solidFill>
                          <a:srgbClr val="FFFF00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FF00"/>
                          </a:solidFill>
                        </a:rPr>
                        <a:t>gram</a:t>
                      </a:r>
                      <a:r>
                        <a:rPr lang="nl-NL" baseline="0">
                          <a:solidFill>
                            <a:srgbClr val="FFFF00"/>
                          </a:solidFill>
                        </a:rPr>
                        <a:t> per kubieke centimeter</a:t>
                      </a:r>
                      <a:endParaRPr lang="nl-NL">
                        <a:solidFill>
                          <a:srgbClr val="FFFF00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FF00"/>
                          </a:solidFill>
                        </a:rPr>
                        <a:t>g/cm</a:t>
                      </a:r>
                      <a:r>
                        <a:rPr lang="nl-NL" baseline="30000">
                          <a:solidFill>
                            <a:srgbClr val="FFFF00"/>
                          </a:solidFill>
                        </a:rPr>
                        <a:t>3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50" name="TextBox 14"/>
          <p:cNvSpPr txBox="1">
            <a:spLocks noChangeArrowheads="1"/>
          </p:cNvSpPr>
          <p:nvPr/>
        </p:nvSpPr>
        <p:spPr bwMode="auto">
          <a:xfrm>
            <a:off x="7622897" y="1280619"/>
            <a:ext cx="40005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Bepalen van volume</a:t>
            </a:r>
          </a:p>
          <a:p>
            <a:pPr eaLnBrk="1" hangingPunct="1"/>
            <a:endParaRPr lang="nl-NL" sz="240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Regelmatig voorwerp</a:t>
            </a:r>
          </a:p>
          <a:p>
            <a:pPr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Berekenen</a:t>
            </a:r>
          </a:p>
          <a:p>
            <a:pPr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       	</a:t>
            </a:r>
            <a:r>
              <a:rPr lang="nl-NL" sz="2800">
                <a:solidFill>
                  <a:schemeClr val="bg1"/>
                </a:solidFill>
                <a:latin typeface="Calibri" pitchFamily="34" charset="0"/>
              </a:rPr>
              <a:t>V = l x b x h</a:t>
            </a:r>
          </a:p>
          <a:p>
            <a:pPr eaLnBrk="1" hangingPunct="1"/>
            <a:endParaRPr lang="nl-NL" sz="240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nl-NL" sz="2400">
                <a:solidFill>
                  <a:srgbClr val="002060"/>
                </a:solidFill>
                <a:latin typeface="Calibri" pitchFamily="34" charset="0"/>
              </a:rPr>
              <a:t>onregelmatig voorwerp</a:t>
            </a:r>
          </a:p>
          <a:p>
            <a:pPr eaLnBrk="1" hangingPunct="1"/>
            <a:r>
              <a:rPr lang="nl-NL" sz="2400">
                <a:solidFill>
                  <a:srgbClr val="FF0000"/>
                </a:solidFill>
                <a:latin typeface="Calibri" pitchFamily="34" charset="0"/>
              </a:rPr>
              <a:t>Onderdompelingsmethode</a:t>
            </a:r>
          </a:p>
          <a:p>
            <a:pPr eaLnBrk="1" hangingPunct="1"/>
            <a:r>
              <a:rPr lang="nl-NL" sz="2400">
                <a:solidFill>
                  <a:srgbClr val="FF0000"/>
                </a:solidFill>
                <a:latin typeface="Calibri" pitchFamily="34" charset="0"/>
              </a:rPr>
              <a:t>	   </a:t>
            </a:r>
            <a:r>
              <a:rPr lang="nl-NL" sz="2800">
                <a:solidFill>
                  <a:srgbClr val="FF0000"/>
                </a:solidFill>
                <a:latin typeface="Calibri" pitchFamily="34" charset="0"/>
              </a:rPr>
              <a:t>V = </a:t>
            </a:r>
            <a:r>
              <a:rPr lang="nl-NL" sz="2800" err="1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nl-NL" sz="2800" baseline="-25000" err="1">
                <a:solidFill>
                  <a:srgbClr val="FF0000"/>
                </a:solidFill>
                <a:latin typeface="Calibri" pitchFamily="34" charset="0"/>
              </a:rPr>
              <a:t>eind</a:t>
            </a:r>
            <a:r>
              <a:rPr lang="nl-NL" sz="2800">
                <a:solidFill>
                  <a:srgbClr val="FF0000"/>
                </a:solidFill>
                <a:latin typeface="Calibri" pitchFamily="34" charset="0"/>
              </a:rPr>
              <a:t> – </a:t>
            </a:r>
            <a:r>
              <a:rPr lang="nl-NL" sz="2800" err="1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nl-NL" sz="2800" baseline="-25000" err="1">
                <a:solidFill>
                  <a:srgbClr val="FF0000"/>
                </a:solidFill>
                <a:latin typeface="Calibri" pitchFamily="34" charset="0"/>
              </a:rPr>
              <a:t>begin</a:t>
            </a:r>
            <a:endParaRPr lang="nl-NL" sz="2800" baseline="-25000">
              <a:solidFill>
                <a:srgbClr val="FF0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hoek 1"/>
              <p:cNvSpPr/>
              <p:nvPr/>
            </p:nvSpPr>
            <p:spPr>
              <a:xfrm>
                <a:off x="4481466" y="3229136"/>
                <a:ext cx="3014709" cy="1004471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>
                <a:spAutoFit/>
              </a:bodyPr>
              <a:lstStyle/>
              <a:p>
                <a:r>
                  <a:rPr lang="nl-NL" sz="1600">
                    <a:solidFill>
                      <a:prstClr val="black">
                        <a:tint val="7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(RHO) = </a:t>
                </a:r>
                <a14:m>
                  <m:oMath xmlns:m="http://schemas.openxmlformats.org/officeDocument/2006/math">
                    <m:r>
                      <a:rPr lang="en-US" sz="440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   </m:t>
                    </m:r>
                    <m:r>
                      <a:rPr lang="nl-NL" sz="4400" i="1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𝜌</m:t>
                    </m:r>
                    <m:r>
                      <a:rPr lang="en-US" sz="4400" i="1">
                        <a:solidFill>
                          <a:prstClr val="black">
                            <a:tint val="75000"/>
                          </a:prst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>
                                <a:tint val="75000"/>
                              </a:prstClr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𝑉</m:t>
                        </m:r>
                      </m:den>
                    </m:f>
                  </m:oMath>
                </a14:m>
                <a:endParaRPr lang="nl-NL" sz="4400"/>
              </a:p>
            </p:txBody>
          </p:sp>
        </mc:Choice>
        <mc:Fallback xmlns="">
          <p:sp>
            <p:nvSpPr>
              <p:cNvPr id="2" name="Rechthoe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66" y="3229136"/>
                <a:ext cx="3014709" cy="1004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ep 8">
            <a:extLst>
              <a:ext uri="{FF2B5EF4-FFF2-40B4-BE49-F238E27FC236}">
                <a16:creationId xmlns:a16="http://schemas.microsoft.com/office/drawing/2014/main" id="{C4B2BFE7-F4B2-4AB4-A785-BFA978CD48E0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1CCC94AB-940D-4EC7-B324-2BF493BA2A72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07A6ED7E-AD78-4A1E-B801-00D72195B28B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648EAECA-317A-49FA-84E6-2159F78E87C2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Dichtheid</a:t>
                </a:r>
              </a:p>
            </p:txBody>
          </p:sp>
          <p:pic>
            <p:nvPicPr>
              <p:cNvPr id="14" name="Afbeelding 13">
                <a:extLst>
                  <a:ext uri="{FF2B5EF4-FFF2-40B4-BE49-F238E27FC236}">
                    <a16:creationId xmlns:a16="http://schemas.microsoft.com/office/drawing/2014/main" id="{B27AE926-E382-4E99-92C7-7851C731EF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DD0BF336-5567-4021-A0EA-08DDC60B4E51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4CA049D1-D606-48FF-948E-C59B1F0B9A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4784" y="3229136"/>
            <a:ext cx="657225" cy="165735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EA8E0E5-1130-46E3-871E-0D7F2CD939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17" b="88793" l="4420" r="89503">
                        <a14:foregroundMark x1="26519" y1="6897" x2="26519" y2="6897"/>
                        <a14:foregroundMark x1="37017" y1="3448" x2="37017" y2="3448"/>
                        <a14:foregroundMark x1="10497" y1="15517" x2="10497" y2="15517"/>
                        <a14:foregroundMark x1="4420" y1="21983" x2="4420" y2="21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784" y="1862403"/>
            <a:ext cx="1137206" cy="145763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81C3E0D-1BD9-4CE3-B7AB-B5CE2BC73E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6" b="96532" l="2381" r="93651">
                        <a14:foregroundMark x1="30159" y1="19075" x2="30159" y2="19075"/>
                        <a14:foregroundMark x1="13756" y1="63006" x2="12698" y2="67630"/>
                        <a14:foregroundMark x1="14153" y1="61272" x2="13756" y2="63006"/>
                        <a14:foregroundMark x1="26190" y1="8671" x2="14153" y2="61272"/>
                        <a14:foregroundMark x1="12698" y1="67630" x2="40476" y2="90173"/>
                        <a14:foregroundMark x1="49620" y1="71676" x2="54762" y2="61272"/>
                        <a14:foregroundMark x1="48763" y1="73410" x2="49620" y2="71676"/>
                        <a14:foregroundMark x1="48477" y1="73988" x2="48763" y2="73410"/>
                        <a14:foregroundMark x1="48191" y1="74566" x2="48477" y2="73988"/>
                        <a14:foregroundMark x1="47905" y1="75145" x2="48191" y2="74566"/>
                        <a14:foregroundMark x1="47619" y1="75723" x2="47905" y2="75145"/>
                        <a14:foregroundMark x1="46762" y1="77457" x2="47619" y2="75723"/>
                        <a14:foregroundMark x1="46476" y1="78035" x2="46762" y2="77457"/>
                        <a14:foregroundMark x1="45904" y1="79191" x2="46476" y2="78035"/>
                        <a14:foregroundMark x1="45333" y1="80347" x2="45904" y2="79191"/>
                        <a14:foregroundMark x1="45047" y1="80925" x2="45333" y2="80347"/>
                        <a14:foregroundMark x1="40476" y1="90173" x2="45047" y2="80925"/>
                        <a14:foregroundMark x1="54762" y1="61272" x2="69841" y2="49133"/>
                        <a14:foregroundMark x1="82540" y1="39884" x2="82540" y2="39884"/>
                        <a14:foregroundMark x1="93651" y1="26590" x2="93651" y2="26590"/>
                        <a14:foregroundMark x1="15873" y1="21387" x2="15873" y2="21387"/>
                        <a14:foregroundMark x1="18254" y1="9249" x2="18254" y2="9249"/>
                        <a14:foregroundMark x1="15873" y1="13873" x2="15873" y2="13873"/>
                        <a14:foregroundMark x1="11111" y1="27168" x2="11111" y2="27168"/>
                        <a14:foregroundMark x1="25397" y1="6358" x2="25397" y2="6358"/>
                        <a14:foregroundMark x1="18254" y1="5780" x2="18254" y2="5780"/>
                        <a14:foregroundMark x1="28571" y1="4046" x2="28571" y2="4046"/>
                        <a14:foregroundMark x1="36508" y1="4624" x2="36508" y2="4624"/>
                        <a14:foregroundMark x1="48413" y1="5780" x2="48413" y2="5780"/>
                        <a14:foregroundMark x1="53175" y1="8671" x2="53175" y2="8671"/>
                        <a14:foregroundMark x1="53175" y1="6358" x2="53175" y2="6358"/>
                        <a14:foregroundMark x1="55556" y1="8671" x2="55556" y2="8671"/>
                        <a14:foregroundMark x1="55556" y1="19075" x2="55556" y2="19075"/>
                        <a14:foregroundMark x1="11905" y1="47399" x2="11905" y2="47399"/>
                        <a14:foregroundMark x1="6349" y1="45087" x2="6349" y2="45087"/>
                        <a14:foregroundMark x1="2381" y1="53757" x2="2381" y2="53757"/>
                        <a14:foregroundMark x1="11111" y1="72254" x2="11111" y2="72254"/>
                        <a14:foregroundMark x1="11111" y1="75723" x2="11111" y2="75723"/>
                        <a14:foregroundMark x1="11905" y1="91908" x2="11905" y2="91908"/>
                        <a14:foregroundMark x1="6349" y1="95954" x2="6349" y2="95954"/>
                        <a14:foregroundMark x1="23016" y1="95954" x2="23016" y2="95954"/>
                        <a14:foregroundMark x1="37302" y1="96532" x2="37302" y2="96532"/>
                        <a14:foregroundMark x1="17460" y1="82081" x2="17460" y2="82081"/>
                        <a14:foregroundMark x1="11111" y1="86127" x2="11111" y2="86127"/>
                        <a14:foregroundMark x1="7143" y1="87861" x2="7143" y2="87861"/>
                        <a14:foregroundMark x1="8730" y1="81503" x2="8730" y2="81503"/>
                        <a14:foregroundMark x1="5556" y1="88439" x2="5556" y2="88439"/>
                        <a14:backgroundMark x1="50000" y1="77457" x2="50000" y2="77457"/>
                        <a14:backgroundMark x1="48413" y1="75723" x2="48413" y2="75723"/>
                        <a14:backgroundMark x1="46825" y1="78035" x2="46825" y2="78035"/>
                        <a14:backgroundMark x1="47619" y1="75723" x2="47619" y2="75723"/>
                        <a14:backgroundMark x1="46825" y1="77457" x2="46825" y2="77457"/>
                        <a14:backgroundMark x1="46825" y1="80925" x2="46825" y2="80925"/>
                        <a14:backgroundMark x1="50000" y1="73988" x2="50000" y2="73988"/>
                        <a14:backgroundMark x1="48413" y1="74566" x2="48413" y2="74566"/>
                        <a14:backgroundMark x1="47619" y1="75145" x2="47619" y2="75145"/>
                        <a14:backgroundMark x1="46825" y1="80347" x2="46825" y2="80347"/>
                        <a14:backgroundMark x1="47619" y1="79191" x2="47619" y2="79191"/>
                        <a14:backgroundMark x1="50794" y1="73410" x2="50794" y2="73410"/>
                        <a14:backgroundMark x1="51587" y1="71676" x2="51587" y2="71676"/>
                        <a14:backgroundMark x1="49206" y1="73410" x2="49206" y2="73410"/>
                        <a14:backgroundMark x1="794" y1="91329" x2="794" y2="91329"/>
                        <a14:backgroundMark x1="794" y1="84393" x2="794" y2="84393"/>
                        <a14:backgroundMark x1="3175" y1="77457" x2="3175" y2="77457"/>
                        <a14:backgroundMark x1="3175" y1="10983" x2="3175" y2="10983"/>
                        <a14:backgroundMark x1="7143" y1="7514" x2="7143" y2="7514"/>
                        <a14:backgroundMark x1="10317" y1="4624" x2="10317" y2="4624"/>
                        <a14:backgroundMark x1="19841" y1="1156" x2="19841" y2="1156"/>
                        <a14:backgroundMark x1="23810" y1="1156" x2="23810" y2="1156"/>
                        <a14:backgroundMark x1="794" y1="13873" x2="794" y2="13873"/>
                        <a14:backgroundMark x1="794" y1="42775" x2="794" y2="42775"/>
                        <a14:backgroundMark x1="1587" y1="63006" x2="1587" y2="63006"/>
                        <a14:backgroundMark x1="1587" y1="61272" x2="1587" y2="61272"/>
                        <a14:backgroundMark x1="0" y1="58382" x2="0" y2="583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5201" y="0"/>
            <a:ext cx="874098" cy="12001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346C0-BEED-4DFC-8100-C6153F72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ACDE8C-0F4F-4161-B571-8E029C392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63C98F-E64B-4ADC-9D7F-04C841C4C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066" y="1066799"/>
            <a:ext cx="6259044" cy="580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76C8276F-CFD5-49C2-B20B-EAFD94372CA1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805573A2-906E-4A19-BB5C-4CFB4799F226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F71C76A7-7013-4547-AECD-65C55149FAE6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2181AF07-CC5B-4220-8CDD-E70A01C58458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Dichtheid is een stofeigenschap  </a:t>
                </a:r>
              </a:p>
            </p:txBody>
          </p:sp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E52114D1-324D-4C88-81D2-CA3502405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3D0261CB-A9C9-49F9-A4DA-A50717688679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39742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A8419-C777-450D-BC89-042F86E5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FD4758-0339-4242-B266-E6D60B80B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44306D44-B9F5-4D0A-B01D-6F939774D778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CC8741D0-B5E6-4BB4-98FC-973F3AAD1638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D410AFCD-F6B1-4CAE-B380-D5FE5A289BDB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B4BD31FB-AAEC-46B5-86EE-1B48CB352838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Dichtheid</a:t>
                </a:r>
              </a:p>
            </p:txBody>
          </p:sp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760CBF95-5890-4EB1-A9AC-4D5E999F4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E5826145-9B60-42C6-B76B-4C60E8426C2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graphicFrame>
        <p:nvGraphicFramePr>
          <p:cNvPr id="10" name="Table 42">
            <a:extLst>
              <a:ext uri="{FF2B5EF4-FFF2-40B4-BE49-F238E27FC236}">
                <a16:creationId xmlns:a16="http://schemas.microsoft.com/office/drawing/2014/main" id="{A5C2B987-5748-43F8-93F6-3A6C6ECD1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15500"/>
              </p:ext>
            </p:extLst>
          </p:nvPr>
        </p:nvGraphicFramePr>
        <p:xfrm>
          <a:off x="8885452" y="1250672"/>
          <a:ext cx="327585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0000"/>
                          </a:solidFill>
                        </a:rPr>
                        <a:t>massa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0000"/>
                          </a:solidFill>
                        </a:rPr>
                        <a:t>in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volume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in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cm</a:t>
                      </a:r>
                      <a:r>
                        <a:rPr lang="nl-NL" baseline="3000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FF00"/>
                          </a:solidFill>
                        </a:rPr>
                        <a:t>dichtheid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FFFF00"/>
                          </a:solidFill>
                        </a:rPr>
                        <a:t>ρ</a:t>
                      </a:r>
                      <a:endParaRPr lang="nl-NL">
                        <a:solidFill>
                          <a:srgbClr val="FFFF00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FF00"/>
                          </a:solidFill>
                        </a:rPr>
                        <a:t>in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FF00"/>
                          </a:solidFill>
                        </a:rPr>
                        <a:t>g/cm</a:t>
                      </a:r>
                      <a:r>
                        <a:rPr lang="nl-NL" baseline="30000">
                          <a:solidFill>
                            <a:srgbClr val="FFFF00"/>
                          </a:solidFill>
                        </a:rPr>
                        <a:t>3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370A1C9D-37C0-4893-B786-D1EE86D3C6E7}"/>
                  </a:ext>
                </a:extLst>
              </p:cNvPr>
              <p:cNvSpPr/>
              <p:nvPr/>
            </p:nvSpPr>
            <p:spPr>
              <a:xfrm>
                <a:off x="1421419" y="1235495"/>
                <a:ext cx="1885131" cy="1252009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𝜌</m:t>
                      </m:r>
                      <m:r>
                        <a:rPr lang="en-US" sz="4400" i="1">
                          <a:solidFill>
                            <a:prstClr val="black">
                              <a:tint val="75000"/>
                            </a:prst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>
                                  <a:tint val="7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nl-NL" sz="44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370A1C9D-37C0-4893-B786-D1EE86D3C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19" y="1235495"/>
                <a:ext cx="1885131" cy="1252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AC09E8B-BF92-4739-99E6-47D1D7E8841E}"/>
                  </a:ext>
                </a:extLst>
              </p:cNvPr>
              <p:cNvSpPr txBox="1"/>
              <p:nvPr/>
            </p:nvSpPr>
            <p:spPr>
              <a:xfrm>
                <a:off x="5362978" y="1810448"/>
                <a:ext cx="3040448" cy="4363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>
                    <a:solidFill>
                      <a:srgbClr val="002060"/>
                    </a:solidFill>
                  </a:rPr>
                  <a:t>l = 10 cm</a:t>
                </a: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b = 2 cm</a:t>
                </a: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h = 2 cm</a:t>
                </a:r>
              </a:p>
              <a:p>
                <a:endParaRPr lang="nl-NL" sz="2000">
                  <a:solidFill>
                    <a:srgbClr val="002060"/>
                  </a:solidFill>
                </a:endParaRP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V = l x b x h</a:t>
                </a: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V = 10 x 2 x 2</a:t>
                </a: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V = 40 cm³</a:t>
                </a:r>
              </a:p>
              <a:p>
                <a:endParaRPr lang="nl-NL" sz="2000">
                  <a:solidFill>
                    <a:srgbClr val="002060"/>
                  </a:solidFill>
                </a:endParaRP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m = 200 g</a:t>
                </a: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V = 40 cm³</a:t>
                </a: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ρ = 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nl-NL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200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40</m:t>
                          </m:r>
                          <m:r>
                            <m:rPr>
                              <m:nor/>
                            </m:rPr>
                            <a:rPr lang="nl-NL" sz="2000" dirty="0" smtClean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den>
                      </m:f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nl-NL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5 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𝑐𝑚</m:t>
                      </m:r>
                      <m:r>
                        <m:rPr>
                          <m:nor/>
                        </m:rPr>
                        <a:rPr lang="nl-NL" sz="2000" dirty="0" smtClean="0">
                          <a:solidFill>
                            <a:srgbClr val="002060"/>
                          </a:solidFill>
                        </a:rPr>
                        <m:t>³</m:t>
                      </m:r>
                    </m:oMath>
                  </m:oMathPara>
                </a14:m>
                <a:endParaRPr lang="nl-NL" sz="2000">
                  <a:solidFill>
                    <a:srgbClr val="002060"/>
                  </a:solidFill>
                </a:endParaRPr>
              </a:p>
              <a:p>
                <a:endParaRPr lang="nl-NL" sz="20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AC09E8B-BF92-4739-99E6-47D1D7E88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978" y="1810448"/>
                <a:ext cx="3040448" cy="4363887"/>
              </a:xfrm>
              <a:prstGeom prst="rect">
                <a:avLst/>
              </a:prstGeom>
              <a:blipFill>
                <a:blip r:embed="rId5"/>
                <a:stretch>
                  <a:fillRect l="-2204" t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vak 13">
            <a:extLst>
              <a:ext uri="{FF2B5EF4-FFF2-40B4-BE49-F238E27FC236}">
                <a16:creationId xmlns:a16="http://schemas.microsoft.com/office/drawing/2014/main" id="{E9F65D78-8AD8-4612-8CCC-01BD93F79F84}"/>
              </a:ext>
            </a:extLst>
          </p:cNvPr>
          <p:cNvSpPr txBox="1"/>
          <p:nvPr/>
        </p:nvSpPr>
        <p:spPr>
          <a:xfrm>
            <a:off x="1521759" y="2657269"/>
            <a:ext cx="18405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prstClr val="black"/>
                </a:solidFill>
              </a:rPr>
              <a:t>De balk heeft een</a:t>
            </a:r>
          </a:p>
          <a:p>
            <a:r>
              <a:rPr lang="nl-NL">
                <a:solidFill>
                  <a:prstClr val="black"/>
                </a:solidFill>
              </a:rPr>
              <a:t>Massa van 200 g.</a:t>
            </a:r>
          </a:p>
          <a:p>
            <a:endParaRPr lang="nl-NL">
              <a:solidFill>
                <a:prstClr val="black"/>
              </a:solidFill>
            </a:endParaRPr>
          </a:p>
          <a:p>
            <a:r>
              <a:rPr lang="nl-NL">
                <a:solidFill>
                  <a:prstClr val="black"/>
                </a:solidFill>
              </a:rPr>
              <a:t>Bereken </a:t>
            </a:r>
          </a:p>
          <a:p>
            <a:r>
              <a:rPr lang="nl-NL">
                <a:solidFill>
                  <a:prstClr val="black"/>
                </a:solidFill>
              </a:rPr>
              <a:t>de dichtheid.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322A0650-9D4E-4BD2-9A12-9568008D0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816" y="4134597"/>
            <a:ext cx="3557389" cy="16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A8419-C777-450D-BC89-042F86E5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FD4758-0339-4242-B266-E6D60B80B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44306D44-B9F5-4D0A-B01D-6F939774D778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CC8741D0-B5E6-4BB4-98FC-973F3AAD1638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D410AFCD-F6B1-4CAE-B380-D5FE5A289BDB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B4BD31FB-AAEC-46B5-86EE-1B48CB352838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Dichtheid</a:t>
                </a:r>
              </a:p>
            </p:txBody>
          </p:sp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760CBF95-5890-4EB1-A9AC-4D5E999F4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E5826145-9B60-42C6-B76B-4C60E8426C2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graphicFrame>
        <p:nvGraphicFramePr>
          <p:cNvPr id="10" name="Table 42">
            <a:extLst>
              <a:ext uri="{FF2B5EF4-FFF2-40B4-BE49-F238E27FC236}">
                <a16:creationId xmlns:a16="http://schemas.microsoft.com/office/drawing/2014/main" id="{A5C2B987-5748-43F8-93F6-3A6C6ECD1A28}"/>
              </a:ext>
            </a:extLst>
          </p:cNvPr>
          <p:cNvGraphicFramePr>
            <a:graphicFrameLocks noGrp="1"/>
          </p:cNvGraphicFramePr>
          <p:nvPr/>
        </p:nvGraphicFramePr>
        <p:xfrm>
          <a:off x="8885452" y="1250672"/>
          <a:ext cx="327585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0000"/>
                          </a:solidFill>
                        </a:rPr>
                        <a:t>massa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0000"/>
                          </a:solidFill>
                        </a:rPr>
                        <a:t>in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volume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in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cm</a:t>
                      </a:r>
                      <a:r>
                        <a:rPr lang="nl-NL" baseline="3000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FF00"/>
                          </a:solidFill>
                        </a:rPr>
                        <a:t>dichtheid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FFFF00"/>
                          </a:solidFill>
                        </a:rPr>
                        <a:t>ρ</a:t>
                      </a:r>
                      <a:endParaRPr lang="nl-NL">
                        <a:solidFill>
                          <a:srgbClr val="FFFF00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FF00"/>
                          </a:solidFill>
                        </a:rPr>
                        <a:t>in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FF00"/>
                          </a:solidFill>
                        </a:rPr>
                        <a:t>g/cm</a:t>
                      </a:r>
                      <a:r>
                        <a:rPr lang="nl-NL" baseline="30000">
                          <a:solidFill>
                            <a:srgbClr val="FFFF00"/>
                          </a:solidFill>
                        </a:rPr>
                        <a:t>3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370A1C9D-37C0-4893-B786-D1EE86D3C6E7}"/>
                  </a:ext>
                </a:extLst>
              </p:cNvPr>
              <p:cNvSpPr/>
              <p:nvPr/>
            </p:nvSpPr>
            <p:spPr>
              <a:xfrm>
                <a:off x="1421419" y="1235495"/>
                <a:ext cx="1885131" cy="1252009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𝜌</m:t>
                      </m:r>
                      <m:r>
                        <a:rPr lang="en-US" sz="4400" i="1">
                          <a:solidFill>
                            <a:prstClr val="black">
                              <a:tint val="75000"/>
                            </a:prst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>
                                  <a:tint val="7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nl-NL" sz="44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370A1C9D-37C0-4893-B786-D1EE86D3C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19" y="1235495"/>
                <a:ext cx="1885131" cy="1252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6">
            <a:extLst>
              <a:ext uri="{FF2B5EF4-FFF2-40B4-BE49-F238E27FC236}">
                <a16:creationId xmlns:a16="http://schemas.microsoft.com/office/drawing/2014/main" id="{C4FCD65D-032D-4B6B-BDB4-046049414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51" y="2620677"/>
            <a:ext cx="39338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AC09E8B-BF92-4739-99E6-47D1D7E8841E}"/>
                  </a:ext>
                </a:extLst>
              </p:cNvPr>
              <p:cNvSpPr txBox="1"/>
              <p:nvPr/>
            </p:nvSpPr>
            <p:spPr>
              <a:xfrm>
                <a:off x="5362978" y="1810448"/>
                <a:ext cx="4270721" cy="4979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000">
                    <a:solidFill>
                      <a:srgbClr val="002060"/>
                    </a:solidFill>
                  </a:rPr>
                  <a:t>l = 2 m = 200 cm</a:t>
                </a: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b = 4 dm = 40 cm</a:t>
                </a: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h = 30 cm</a:t>
                </a:r>
              </a:p>
              <a:p>
                <a:endParaRPr lang="nl-NL" sz="2000">
                  <a:solidFill>
                    <a:srgbClr val="002060"/>
                  </a:solidFill>
                </a:endParaRP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V = l x b x h</a:t>
                </a: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V = 200  x 40 x 30 </a:t>
                </a: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V = 240.000 cm³</a:t>
                </a:r>
              </a:p>
              <a:p>
                <a:endParaRPr lang="nl-NL" sz="2000">
                  <a:solidFill>
                    <a:srgbClr val="002060"/>
                  </a:solidFill>
                </a:endParaRP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m = 187,2 kg = 187.200 g</a:t>
                </a: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V = 240.000 cm³</a:t>
                </a: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ρ = 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nl-NL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187.200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240.000 </m:t>
                          </m:r>
                          <m:r>
                            <m:rPr>
                              <m:nor/>
                            </m:rPr>
                            <a:rPr lang="nl-NL" sz="2000" dirty="0" smtClean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den>
                      </m:f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=0,78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𝑐𝑚</m:t>
                      </m:r>
                      <m:r>
                        <m:rPr>
                          <m:nor/>
                        </m:rPr>
                        <a:rPr lang="nl-NL" sz="2000" dirty="0" smtClean="0">
                          <a:solidFill>
                            <a:srgbClr val="002060"/>
                          </a:solidFill>
                        </a:rPr>
                        <m:t>³</m:t>
                      </m:r>
                    </m:oMath>
                  </m:oMathPara>
                </a14:m>
                <a:endParaRPr lang="nl-NL" sz="2000">
                  <a:solidFill>
                    <a:srgbClr val="002060"/>
                  </a:solidFill>
                </a:endParaRPr>
              </a:p>
              <a:p>
                <a:endParaRPr lang="nl-NL" sz="2000">
                  <a:solidFill>
                    <a:srgbClr val="002060"/>
                  </a:solidFill>
                </a:endParaRP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Het is een eiken balk</a:t>
                </a:r>
              </a:p>
              <a:p>
                <a:endParaRPr lang="nl-NL" sz="20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AC09E8B-BF92-4739-99E6-47D1D7E88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978" y="1810448"/>
                <a:ext cx="4270721" cy="4979440"/>
              </a:xfrm>
              <a:prstGeom prst="rect">
                <a:avLst/>
              </a:prstGeom>
              <a:blipFill>
                <a:blip r:embed="rId6"/>
                <a:stretch>
                  <a:fillRect l="-1571" t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vak 13">
            <a:extLst>
              <a:ext uri="{FF2B5EF4-FFF2-40B4-BE49-F238E27FC236}">
                <a16:creationId xmlns:a16="http://schemas.microsoft.com/office/drawing/2014/main" id="{E9F65D78-8AD8-4612-8CCC-01BD93F79F84}"/>
              </a:ext>
            </a:extLst>
          </p:cNvPr>
          <p:cNvSpPr txBox="1"/>
          <p:nvPr/>
        </p:nvSpPr>
        <p:spPr>
          <a:xfrm>
            <a:off x="1521759" y="2657269"/>
            <a:ext cx="23134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prstClr val="black"/>
                </a:solidFill>
              </a:rPr>
              <a:t>De balk heeft een</a:t>
            </a:r>
          </a:p>
          <a:p>
            <a:r>
              <a:rPr lang="nl-NL">
                <a:solidFill>
                  <a:prstClr val="black"/>
                </a:solidFill>
              </a:rPr>
              <a:t>Massa van 187,2 kg.</a:t>
            </a:r>
          </a:p>
          <a:p>
            <a:endParaRPr lang="nl-NL">
              <a:solidFill>
                <a:prstClr val="black"/>
              </a:solidFill>
            </a:endParaRPr>
          </a:p>
          <a:p>
            <a:r>
              <a:rPr lang="nl-NL">
                <a:solidFill>
                  <a:prstClr val="black"/>
                </a:solidFill>
              </a:rPr>
              <a:t>Bereken </a:t>
            </a:r>
          </a:p>
          <a:p>
            <a:r>
              <a:rPr lang="nl-NL">
                <a:solidFill>
                  <a:prstClr val="black"/>
                </a:solidFill>
              </a:rPr>
              <a:t>de dichtheid.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D6A2725-D359-4671-B0E8-79721F749E5F}"/>
              </a:ext>
            </a:extLst>
          </p:cNvPr>
          <p:cNvSpPr txBox="1"/>
          <p:nvPr/>
        </p:nvSpPr>
        <p:spPr>
          <a:xfrm>
            <a:off x="3149328" y="5803396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prstClr val="black"/>
                </a:solidFill>
              </a:rPr>
              <a:t>Van welk materiaal </a:t>
            </a:r>
          </a:p>
          <a:p>
            <a:r>
              <a:rPr lang="nl-NL">
                <a:solidFill>
                  <a:prstClr val="black"/>
                </a:solidFill>
              </a:rPr>
              <a:t>is de balk gemaakt?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BD128EF-968C-4B2C-8D1C-E6451F499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431" y="727920"/>
            <a:ext cx="7344816" cy="681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al 16">
            <a:extLst>
              <a:ext uri="{FF2B5EF4-FFF2-40B4-BE49-F238E27FC236}">
                <a16:creationId xmlns:a16="http://schemas.microsoft.com/office/drawing/2014/main" id="{30A1A012-2FCD-44D5-AAC0-E931067E1F60}"/>
              </a:ext>
            </a:extLst>
          </p:cNvPr>
          <p:cNvSpPr/>
          <p:nvPr/>
        </p:nvSpPr>
        <p:spPr>
          <a:xfrm>
            <a:off x="9001657" y="3968279"/>
            <a:ext cx="3507792" cy="3600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A8419-C777-450D-BC89-042F86E5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FD4758-0339-4242-B266-E6D60B80B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44306D44-B9F5-4D0A-B01D-6F939774D778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CC8741D0-B5E6-4BB4-98FC-973F3AAD1638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D410AFCD-F6B1-4CAE-B380-D5FE5A289BDB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B4BD31FB-AAEC-46B5-86EE-1B48CB352838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Dichtheid met onderdompelmethode</a:t>
                </a:r>
              </a:p>
            </p:txBody>
          </p:sp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760CBF95-5890-4EB1-A9AC-4D5E999F4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E5826145-9B60-42C6-B76B-4C60E8426C2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graphicFrame>
        <p:nvGraphicFramePr>
          <p:cNvPr id="10" name="Table 42">
            <a:extLst>
              <a:ext uri="{FF2B5EF4-FFF2-40B4-BE49-F238E27FC236}">
                <a16:creationId xmlns:a16="http://schemas.microsoft.com/office/drawing/2014/main" id="{A5C2B987-5748-43F8-93F6-3A6C6ECD1A28}"/>
              </a:ext>
            </a:extLst>
          </p:cNvPr>
          <p:cNvGraphicFramePr>
            <a:graphicFrameLocks noGrp="1"/>
          </p:cNvGraphicFramePr>
          <p:nvPr/>
        </p:nvGraphicFramePr>
        <p:xfrm>
          <a:off x="8885452" y="1250672"/>
          <a:ext cx="327585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0000"/>
                          </a:solidFill>
                        </a:rPr>
                        <a:t>massa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0000"/>
                          </a:solidFill>
                        </a:rPr>
                        <a:t>in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volume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in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B050"/>
                          </a:solidFill>
                        </a:rPr>
                        <a:t>cm</a:t>
                      </a:r>
                      <a:r>
                        <a:rPr lang="nl-NL" baseline="3000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FF00"/>
                          </a:solidFill>
                        </a:rPr>
                        <a:t>dichtheid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solidFill>
                            <a:srgbClr val="FFFF00"/>
                          </a:solidFill>
                        </a:rPr>
                        <a:t>ρ</a:t>
                      </a:r>
                      <a:endParaRPr lang="nl-NL">
                        <a:solidFill>
                          <a:srgbClr val="FFFF00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FF00"/>
                          </a:solidFill>
                        </a:rPr>
                        <a:t>in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FFFF00"/>
                          </a:solidFill>
                        </a:rPr>
                        <a:t>g/cm</a:t>
                      </a:r>
                      <a:r>
                        <a:rPr lang="nl-NL" baseline="30000">
                          <a:solidFill>
                            <a:srgbClr val="FFFF00"/>
                          </a:solidFill>
                        </a:rPr>
                        <a:t>3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370A1C9D-37C0-4893-B786-D1EE86D3C6E7}"/>
                  </a:ext>
                </a:extLst>
              </p:cNvPr>
              <p:cNvSpPr/>
              <p:nvPr/>
            </p:nvSpPr>
            <p:spPr>
              <a:xfrm>
                <a:off x="1421419" y="1235495"/>
                <a:ext cx="1885131" cy="1252009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𝜌</m:t>
                      </m:r>
                      <m:r>
                        <a:rPr lang="en-US" sz="4400" i="1">
                          <a:solidFill>
                            <a:prstClr val="black">
                              <a:tint val="75000"/>
                            </a:prstClr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>
                                  <a:tint val="7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nl-NL" sz="440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370A1C9D-37C0-4893-B786-D1EE86D3C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19" y="1235495"/>
                <a:ext cx="1885131" cy="1252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AC09E8B-BF92-4739-99E6-47D1D7E8841E}"/>
                  </a:ext>
                </a:extLst>
              </p:cNvPr>
              <p:cNvSpPr txBox="1"/>
              <p:nvPr/>
            </p:nvSpPr>
            <p:spPr>
              <a:xfrm>
                <a:off x="5176165" y="3303600"/>
                <a:ext cx="3506153" cy="2549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NL" sz="2000">
                  <a:solidFill>
                    <a:srgbClr val="002060"/>
                  </a:solidFill>
                </a:endParaRP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m = 428,6-245,2 = 183,4 g</a:t>
                </a: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V = 32,5-23 = 9,5 cm³</a:t>
                </a: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ρ = 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nl-NL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nl-NL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183,4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9,5</m:t>
                          </m:r>
                          <m:r>
                            <m:rPr>
                              <m:nor/>
                            </m:rPr>
                            <a:rPr lang="nl-NL" sz="2000" dirty="0" smtClean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den>
                      </m:f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nl-NL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19,3 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𝑐𝑚</m:t>
                      </m:r>
                      <m:r>
                        <m:rPr>
                          <m:nor/>
                        </m:rPr>
                        <a:rPr lang="nl-NL" sz="2000" dirty="0" smtClean="0">
                          <a:solidFill>
                            <a:srgbClr val="002060"/>
                          </a:solidFill>
                        </a:rPr>
                        <m:t>³</m:t>
                      </m:r>
                    </m:oMath>
                  </m:oMathPara>
                </a14:m>
                <a:endParaRPr lang="nl-NL" sz="2000">
                  <a:solidFill>
                    <a:srgbClr val="002060"/>
                  </a:solidFill>
                </a:endParaRPr>
              </a:p>
              <a:p>
                <a:r>
                  <a:rPr lang="nl-NL" sz="2000">
                    <a:solidFill>
                      <a:srgbClr val="002060"/>
                    </a:solidFill>
                  </a:rPr>
                  <a:t>goud</a:t>
                </a:r>
              </a:p>
              <a:p>
                <a:endParaRPr lang="nl-NL" sz="200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AC09E8B-BF92-4739-99E6-47D1D7E88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165" y="3303600"/>
                <a:ext cx="3506153" cy="2549737"/>
              </a:xfrm>
              <a:prstGeom prst="rect">
                <a:avLst/>
              </a:prstGeom>
              <a:blipFill>
                <a:blip r:embed="rId5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vak 13">
            <a:extLst>
              <a:ext uri="{FF2B5EF4-FFF2-40B4-BE49-F238E27FC236}">
                <a16:creationId xmlns:a16="http://schemas.microsoft.com/office/drawing/2014/main" id="{E9F65D78-8AD8-4612-8CCC-01BD93F79F84}"/>
              </a:ext>
            </a:extLst>
          </p:cNvPr>
          <p:cNvSpPr txBox="1"/>
          <p:nvPr/>
        </p:nvSpPr>
        <p:spPr>
          <a:xfrm>
            <a:off x="1521759" y="2657269"/>
            <a:ext cx="436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prstClr val="black"/>
                </a:solidFill>
              </a:rPr>
              <a:t>Van wel materiaal is het voorwerp gemaakt?</a:t>
            </a:r>
          </a:p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8758DBDB-334A-4AEE-964C-CB8CA691E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391" y="3114364"/>
            <a:ext cx="2773083" cy="249797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ABC7F0A1-8C34-493E-8ED8-78B60C38E2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4209" y="2543175"/>
            <a:ext cx="2590800" cy="3400425"/>
          </a:xfrm>
          <a:prstGeom prst="rect">
            <a:avLst/>
          </a:prstGeom>
        </p:spPr>
      </p:pic>
      <p:sp>
        <p:nvSpPr>
          <p:cNvPr id="21" name="Ovaal 20">
            <a:extLst>
              <a:ext uri="{FF2B5EF4-FFF2-40B4-BE49-F238E27FC236}">
                <a16:creationId xmlns:a16="http://schemas.microsoft.com/office/drawing/2014/main" id="{D16CCE8F-E6FC-44C3-B692-DE57A22954C8}"/>
              </a:ext>
            </a:extLst>
          </p:cNvPr>
          <p:cNvSpPr/>
          <p:nvPr/>
        </p:nvSpPr>
        <p:spPr>
          <a:xfrm>
            <a:off x="9244509" y="3788952"/>
            <a:ext cx="2893593" cy="396056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53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B58A6-7B75-48E0-9070-2507D8E7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06DA91-D24A-4B5F-8C99-C0DB5AF9F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F7F4C7-5760-4C55-A2ED-1D6879DB2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5"/>
          <a:stretch>
            <a:fillRect/>
          </a:stretch>
        </p:blipFill>
        <p:spPr bwMode="auto">
          <a:xfrm>
            <a:off x="1720253" y="2577306"/>
            <a:ext cx="4071938" cy="2886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30CFE79-6B9B-4FF1-B845-9E5219E27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07" y="3639729"/>
            <a:ext cx="1257300" cy="1171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C732033B-B2FA-4BB8-9BFF-23B145235318}"/>
              </a:ext>
            </a:extLst>
          </p:cNvPr>
          <p:cNvGrpSpPr/>
          <p:nvPr/>
        </p:nvGrpSpPr>
        <p:grpSpPr>
          <a:xfrm>
            <a:off x="0" y="0"/>
            <a:ext cx="12192000" cy="6864927"/>
            <a:chOff x="0" y="0"/>
            <a:chExt cx="12192000" cy="6864927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99E37624-7C42-499D-8E01-C5EF8A4AE4C4}"/>
                </a:ext>
              </a:extLst>
            </p:cNvPr>
            <p:cNvGrpSpPr/>
            <p:nvPr/>
          </p:nvGrpSpPr>
          <p:grpSpPr>
            <a:xfrm>
              <a:off x="0" y="0"/>
              <a:ext cx="12192000" cy="6864927"/>
              <a:chOff x="0" y="0"/>
              <a:chExt cx="9180512" cy="6864927"/>
            </a:xfrm>
          </p:grpSpPr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014FE411-122C-41B7-B409-BE5725577AF7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89652FE5-E233-4650-8140-541B4F5FA126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r>
                  <a:rPr lang="nl-NL" sz="2800" dirty="0">
                    <a:solidFill>
                      <a:srgbClr val="002060"/>
                    </a:solidFill>
                    <a:latin typeface="Calibri" pitchFamily="34" charset="0"/>
                  </a:rPr>
                  <a:t>Stel ik geef twee leerlingen een voorwerp.</a:t>
                </a:r>
              </a:p>
              <a:p>
                <a:pPr algn="ctr" eaLnBrk="1" hangingPunct="1"/>
                <a:r>
                  <a:rPr lang="nl-NL" sz="2800" dirty="0" err="1">
                    <a:solidFill>
                      <a:srgbClr val="002060"/>
                    </a:solidFill>
                    <a:latin typeface="Calibri" pitchFamily="34" charset="0"/>
                  </a:rPr>
                  <a:t>Één</a:t>
                </a:r>
                <a:r>
                  <a:rPr lang="nl-NL" sz="2800" dirty="0">
                    <a:solidFill>
                      <a:srgbClr val="002060"/>
                    </a:solidFill>
                    <a:latin typeface="Calibri" pitchFamily="34" charset="0"/>
                  </a:rPr>
                  <a:t> is van goud en één is van hout.</a:t>
                </a:r>
              </a:p>
              <a:p>
                <a:pPr algn="ctr" eaLnBrk="1" hangingPunct="1"/>
                <a:r>
                  <a:rPr lang="nl-NL" sz="2800" dirty="0">
                    <a:solidFill>
                      <a:srgbClr val="002060"/>
                    </a:solidFill>
                    <a:latin typeface="Calibri" pitchFamily="34" charset="0"/>
                  </a:rPr>
                  <a:t>Welk voorwerp is zwaarder?</a:t>
                </a:r>
              </a:p>
            </p:txBody>
          </p:sp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56A138B3-7DB7-459D-BE6A-FDDF1C901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A5E24938-DC61-4933-B40E-7E928C1B6949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9754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8D30B-C530-4514-94F7-1185EB03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6" y="985534"/>
            <a:ext cx="9905998" cy="1728169"/>
          </a:xfrm>
        </p:spPr>
        <p:txBody>
          <a:bodyPr>
            <a:normAutofit/>
          </a:bodyPr>
          <a:lstStyle/>
          <a:p>
            <a:r>
              <a:rPr lang="nl-NL"/>
              <a:t>De ruimte die een voorwerp inneemt noemen we </a:t>
            </a:r>
            <a:r>
              <a:rPr lang="nl-NL">
                <a:solidFill>
                  <a:srgbClr val="FFFF00"/>
                </a:solidFill>
              </a:rPr>
              <a:t>volume.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13CB6C0A-29E7-40AF-8DF5-1F3C641C5F86}"/>
              </a:ext>
            </a:extLst>
          </p:cNvPr>
          <p:cNvGrpSpPr/>
          <p:nvPr/>
        </p:nvGrpSpPr>
        <p:grpSpPr>
          <a:xfrm>
            <a:off x="0" y="0"/>
            <a:ext cx="12192000" cy="6864927"/>
            <a:chOff x="0" y="0"/>
            <a:chExt cx="12192000" cy="686492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D76933C7-E669-4118-A3E7-A08F1CAFF679}"/>
                </a:ext>
              </a:extLst>
            </p:cNvPr>
            <p:cNvGrpSpPr/>
            <p:nvPr/>
          </p:nvGrpSpPr>
          <p:grpSpPr>
            <a:xfrm>
              <a:off x="0" y="0"/>
              <a:ext cx="12192000" cy="6864927"/>
              <a:chOff x="0" y="0"/>
              <a:chExt cx="9180512" cy="6864927"/>
            </a:xfrm>
          </p:grpSpPr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372E64D5-2F8F-483E-842D-EC2563462E7E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23E72196-122F-4BB0-84A5-EFDF39C61822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r>
                  <a:rPr lang="nl-NL" sz="4000">
                    <a:solidFill>
                      <a:srgbClr val="002060"/>
                    </a:solidFill>
                    <a:latin typeface="Calibri" pitchFamily="34" charset="0"/>
                  </a:rPr>
                  <a:t>De ruimte van een regelmatig voorwerp</a:t>
                </a:r>
              </a:p>
            </p:txBody>
          </p:sp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DC4BF87F-5EFC-49FB-96BD-139872589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5900F6BA-2BE5-4EE3-A809-FD2D7618A96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pic>
        <p:nvPicPr>
          <p:cNvPr id="2050" name="Picture 2" descr="Afbeeldingsresultaat voor balk volume">
            <a:extLst>
              <a:ext uri="{FF2B5EF4-FFF2-40B4-BE49-F238E27FC236}">
                <a16:creationId xmlns:a16="http://schemas.microsoft.com/office/drawing/2014/main" id="{61BCECDD-1D02-4FA1-8DE8-790137A702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826" y="2005901"/>
            <a:ext cx="4696619" cy="3541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2DC451F-7072-4125-88DF-1DB74A07ABAF}"/>
              </a:ext>
            </a:extLst>
          </p:cNvPr>
          <p:cNvSpPr txBox="1"/>
          <p:nvPr/>
        </p:nvSpPr>
        <p:spPr>
          <a:xfrm>
            <a:off x="932045" y="3106994"/>
            <a:ext cx="59320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FFFF00"/>
                </a:solidFill>
              </a:rPr>
              <a:t>Volume (V)</a:t>
            </a:r>
            <a:r>
              <a:rPr lang="nl-NL"/>
              <a:t> kunnen we van een kubus of Bals berekenen met een formule:</a:t>
            </a:r>
          </a:p>
          <a:p>
            <a:endParaRPr lang="nl-NL"/>
          </a:p>
          <a:p>
            <a:pPr algn="ctr"/>
            <a:r>
              <a:rPr lang="nl-NL" sz="2800">
                <a:solidFill>
                  <a:srgbClr val="FFFF00"/>
                </a:solidFill>
              </a:rPr>
              <a:t>V = l x b x h</a:t>
            </a:r>
          </a:p>
          <a:p>
            <a:pPr algn="ctr"/>
            <a:endParaRPr lang="nl-NL" sz="2800">
              <a:solidFill>
                <a:srgbClr val="FFFF00"/>
              </a:solidFill>
            </a:endParaRPr>
          </a:p>
          <a:p>
            <a:pPr algn="ctr"/>
            <a:r>
              <a:rPr lang="nl-NL" sz="2800">
                <a:solidFill>
                  <a:srgbClr val="FF0000"/>
                </a:solidFill>
              </a:rPr>
              <a:t>Het berekenen wordt bij natuurkunde altijd op een bepaalde manier gedaan.</a:t>
            </a:r>
          </a:p>
        </p:txBody>
      </p:sp>
    </p:spTree>
    <p:extLst>
      <p:ext uri="{BB962C8B-B14F-4D97-AF65-F5344CB8AC3E}">
        <p14:creationId xmlns:p14="http://schemas.microsoft.com/office/powerpoint/2010/main" val="293952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9090A-A77B-40AF-81B7-8AB140F0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EF3F7D-D819-4A41-9C5A-B0DC30BB9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36324"/>
            <a:ext cx="7488238" cy="413102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4000">
                <a:solidFill>
                  <a:srgbClr val="FF0000"/>
                </a:solidFill>
              </a:rPr>
              <a:t>Verzamel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4000">
                <a:solidFill>
                  <a:srgbClr val="FF0000"/>
                </a:solidFill>
              </a:rPr>
              <a:t>Formule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4000">
                <a:solidFill>
                  <a:srgbClr val="FF0000"/>
                </a:solidFill>
              </a:rPr>
              <a:t>Invullen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4000">
                <a:solidFill>
                  <a:srgbClr val="FF0000"/>
                </a:solidFill>
              </a:rPr>
              <a:t>Uitkomst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4000">
                <a:solidFill>
                  <a:srgbClr val="FF0000"/>
                </a:solidFill>
              </a:rPr>
              <a:t>Controle + eenheid</a:t>
            </a:r>
          </a:p>
          <a:p>
            <a:pPr marL="457200" lvl="1" indent="0">
              <a:buNone/>
            </a:pPr>
            <a:endParaRPr lang="nl-NL" sz="180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49A4A118-DDBD-4DEB-833F-2CB2CAFE778E}"/>
              </a:ext>
            </a:extLst>
          </p:cNvPr>
          <p:cNvGrpSpPr/>
          <p:nvPr/>
        </p:nvGrpSpPr>
        <p:grpSpPr>
          <a:xfrm>
            <a:off x="0" y="-10416"/>
            <a:ext cx="12192000" cy="6875343"/>
            <a:chOff x="0" y="-10416"/>
            <a:chExt cx="12192000" cy="6875343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6BD96493-3BD6-4015-AC04-61E2734FF34F}"/>
                </a:ext>
              </a:extLst>
            </p:cNvPr>
            <p:cNvGrpSpPr/>
            <p:nvPr/>
          </p:nvGrpSpPr>
          <p:grpSpPr>
            <a:xfrm>
              <a:off x="0" y="-10416"/>
              <a:ext cx="12192000" cy="6875343"/>
              <a:chOff x="0" y="-10416"/>
              <a:chExt cx="9180512" cy="6875343"/>
            </a:xfrm>
          </p:grpSpPr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91301A35-1E81-4E5B-806F-3733A6FAAFAF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C4034C3B-83D8-4ED9-B139-951F7EB09948}"/>
                  </a:ext>
                </a:extLst>
              </p:cNvPr>
              <p:cNvSpPr/>
              <p:nvPr/>
            </p:nvSpPr>
            <p:spPr>
              <a:xfrm>
                <a:off x="36512" y="-10416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6000">
                    <a:solidFill>
                      <a:srgbClr val="002060"/>
                    </a:solidFill>
                    <a:latin typeface="Calibri" pitchFamily="34" charset="0"/>
                    <a:cs typeface="Arial" charset="0"/>
                  </a:rPr>
                  <a:t>Manier van rekenen!!!!!!!</a:t>
                </a:r>
              </a:p>
            </p:txBody>
          </p:sp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58E90C0F-A22F-437E-8AB1-99A441C15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0111E77B-9C96-4BA3-B465-0315F3E94E1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7A0E30A-B944-43A6-8B5C-5D475C298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6532" l="2381" r="93651">
                        <a14:foregroundMark x1="30159" y1="19075" x2="30159" y2="19075"/>
                        <a14:foregroundMark x1="13756" y1="63006" x2="12698" y2="67630"/>
                        <a14:foregroundMark x1="14153" y1="61272" x2="13756" y2="63006"/>
                        <a14:foregroundMark x1="26190" y1="8671" x2="14153" y2="61272"/>
                        <a14:foregroundMark x1="12698" y1="67630" x2="40476" y2="90173"/>
                        <a14:foregroundMark x1="49620" y1="71676" x2="54762" y2="61272"/>
                        <a14:foregroundMark x1="48763" y1="73410" x2="49620" y2="71676"/>
                        <a14:foregroundMark x1="48477" y1="73988" x2="48763" y2="73410"/>
                        <a14:foregroundMark x1="48191" y1="74566" x2="48477" y2="73988"/>
                        <a14:foregroundMark x1="47905" y1="75145" x2="48191" y2="74566"/>
                        <a14:foregroundMark x1="47619" y1="75723" x2="47905" y2="75145"/>
                        <a14:foregroundMark x1="46762" y1="77457" x2="47619" y2="75723"/>
                        <a14:foregroundMark x1="46476" y1="78035" x2="46762" y2="77457"/>
                        <a14:foregroundMark x1="45904" y1="79191" x2="46476" y2="78035"/>
                        <a14:foregroundMark x1="45333" y1="80347" x2="45904" y2="79191"/>
                        <a14:foregroundMark x1="45047" y1="80925" x2="45333" y2="80347"/>
                        <a14:foregroundMark x1="40476" y1="90173" x2="45047" y2="80925"/>
                        <a14:foregroundMark x1="54762" y1="61272" x2="69841" y2="49133"/>
                        <a14:foregroundMark x1="82540" y1="39884" x2="82540" y2="39884"/>
                        <a14:foregroundMark x1="93651" y1="26590" x2="93651" y2="26590"/>
                        <a14:foregroundMark x1="15873" y1="21387" x2="15873" y2="21387"/>
                        <a14:foregroundMark x1="18254" y1="9249" x2="18254" y2="9249"/>
                        <a14:foregroundMark x1="15873" y1="13873" x2="15873" y2="13873"/>
                        <a14:foregroundMark x1="11111" y1="27168" x2="11111" y2="27168"/>
                        <a14:foregroundMark x1="25397" y1="6358" x2="25397" y2="6358"/>
                        <a14:foregroundMark x1="18254" y1="5780" x2="18254" y2="5780"/>
                        <a14:foregroundMark x1="28571" y1="4046" x2="28571" y2="4046"/>
                        <a14:foregroundMark x1="36508" y1="4624" x2="36508" y2="4624"/>
                        <a14:foregroundMark x1="48413" y1="5780" x2="48413" y2="5780"/>
                        <a14:foregroundMark x1="53175" y1="8671" x2="53175" y2="8671"/>
                        <a14:foregroundMark x1="53175" y1="6358" x2="53175" y2="6358"/>
                        <a14:foregroundMark x1="55556" y1="8671" x2="55556" y2="8671"/>
                        <a14:foregroundMark x1="55556" y1="19075" x2="55556" y2="19075"/>
                        <a14:foregroundMark x1="11905" y1="47399" x2="11905" y2="47399"/>
                        <a14:foregroundMark x1="6349" y1="45087" x2="6349" y2="45087"/>
                        <a14:foregroundMark x1="2381" y1="53757" x2="2381" y2="53757"/>
                        <a14:foregroundMark x1="11111" y1="72254" x2="11111" y2="72254"/>
                        <a14:foregroundMark x1="11111" y1="75723" x2="11111" y2="75723"/>
                        <a14:foregroundMark x1="11905" y1="91908" x2="11905" y2="91908"/>
                        <a14:foregroundMark x1="6349" y1="95954" x2="6349" y2="95954"/>
                        <a14:foregroundMark x1="23016" y1="95954" x2="23016" y2="95954"/>
                        <a14:foregroundMark x1="37302" y1="96532" x2="37302" y2="96532"/>
                        <a14:foregroundMark x1="17460" y1="82081" x2="17460" y2="82081"/>
                        <a14:foregroundMark x1="11111" y1="86127" x2="11111" y2="86127"/>
                        <a14:foregroundMark x1="7143" y1="87861" x2="7143" y2="87861"/>
                        <a14:foregroundMark x1="8730" y1="81503" x2="8730" y2="81503"/>
                        <a14:foregroundMark x1="5556" y1="88439" x2="5556" y2="88439"/>
                        <a14:backgroundMark x1="50000" y1="77457" x2="50000" y2="77457"/>
                        <a14:backgroundMark x1="48413" y1="75723" x2="48413" y2="75723"/>
                        <a14:backgroundMark x1="46825" y1="78035" x2="46825" y2="78035"/>
                        <a14:backgroundMark x1="47619" y1="75723" x2="47619" y2="75723"/>
                        <a14:backgroundMark x1="46825" y1="77457" x2="46825" y2="77457"/>
                        <a14:backgroundMark x1="46825" y1="80925" x2="46825" y2="80925"/>
                        <a14:backgroundMark x1="50000" y1="73988" x2="50000" y2="73988"/>
                        <a14:backgroundMark x1="48413" y1="74566" x2="48413" y2="74566"/>
                        <a14:backgroundMark x1="47619" y1="75145" x2="47619" y2="75145"/>
                        <a14:backgroundMark x1="46825" y1="80347" x2="46825" y2="80347"/>
                        <a14:backgroundMark x1="47619" y1="79191" x2="47619" y2="79191"/>
                        <a14:backgroundMark x1="50794" y1="73410" x2="50794" y2="73410"/>
                        <a14:backgroundMark x1="51587" y1="71676" x2="51587" y2="71676"/>
                        <a14:backgroundMark x1="49206" y1="73410" x2="49206" y2="73410"/>
                        <a14:backgroundMark x1="794" y1="91329" x2="794" y2="91329"/>
                        <a14:backgroundMark x1="794" y1="84393" x2="794" y2="84393"/>
                        <a14:backgroundMark x1="3175" y1="77457" x2="3175" y2="77457"/>
                        <a14:backgroundMark x1="3175" y1="10983" x2="3175" y2="10983"/>
                        <a14:backgroundMark x1="7143" y1="7514" x2="7143" y2="7514"/>
                        <a14:backgroundMark x1="10317" y1="4624" x2="10317" y2="4624"/>
                        <a14:backgroundMark x1="19841" y1="1156" x2="19841" y2="1156"/>
                        <a14:backgroundMark x1="23810" y1="1156" x2="23810" y2="1156"/>
                        <a14:backgroundMark x1="794" y1="13873" x2="794" y2="13873"/>
                        <a14:backgroundMark x1="794" y1="42775" x2="794" y2="42775"/>
                        <a14:backgroundMark x1="1587" y1="63006" x2="1587" y2="63006"/>
                        <a14:backgroundMark x1="1587" y1="61272" x2="1587" y2="61272"/>
                        <a14:backgroundMark x1="0" y1="58382" x2="0" y2="583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5201" y="0"/>
            <a:ext cx="874098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9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8D30B-C530-4514-94F7-1185EB03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6" y="985534"/>
            <a:ext cx="9905998" cy="1728169"/>
          </a:xfrm>
        </p:spPr>
        <p:txBody>
          <a:bodyPr>
            <a:normAutofit/>
          </a:bodyPr>
          <a:lstStyle/>
          <a:p>
            <a:r>
              <a:rPr lang="nl-NL"/>
              <a:t>De ruimte die een voorwerp inneemt noemen we </a:t>
            </a:r>
            <a:r>
              <a:rPr lang="nl-NL">
                <a:solidFill>
                  <a:srgbClr val="FFFF00"/>
                </a:solidFill>
              </a:rPr>
              <a:t>volume.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13CB6C0A-29E7-40AF-8DF5-1F3C641C5F86}"/>
              </a:ext>
            </a:extLst>
          </p:cNvPr>
          <p:cNvGrpSpPr/>
          <p:nvPr/>
        </p:nvGrpSpPr>
        <p:grpSpPr>
          <a:xfrm>
            <a:off x="0" y="0"/>
            <a:ext cx="12192000" cy="6864927"/>
            <a:chOff x="0" y="0"/>
            <a:chExt cx="12192000" cy="686492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D76933C7-E669-4118-A3E7-A08F1CAFF679}"/>
                </a:ext>
              </a:extLst>
            </p:cNvPr>
            <p:cNvGrpSpPr/>
            <p:nvPr/>
          </p:nvGrpSpPr>
          <p:grpSpPr>
            <a:xfrm>
              <a:off x="0" y="0"/>
              <a:ext cx="12192000" cy="6864927"/>
              <a:chOff x="0" y="0"/>
              <a:chExt cx="9180512" cy="6864927"/>
            </a:xfrm>
          </p:grpSpPr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372E64D5-2F8F-483E-842D-EC2563462E7E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23E72196-122F-4BB0-84A5-EFDF39C61822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r>
                  <a:rPr lang="nl-NL" sz="4000">
                    <a:solidFill>
                      <a:srgbClr val="002060"/>
                    </a:solidFill>
                    <a:latin typeface="Calibri" pitchFamily="34" charset="0"/>
                  </a:rPr>
                  <a:t>De ruimte van een regelmatig voorwerp</a:t>
                </a:r>
              </a:p>
            </p:txBody>
          </p:sp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DC4BF87F-5EFC-49FB-96BD-139872589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5900F6BA-2BE5-4EE3-A809-FD2D7618A96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pic>
        <p:nvPicPr>
          <p:cNvPr id="2050" name="Picture 2" descr="Afbeeldingsresultaat voor balk volume">
            <a:extLst>
              <a:ext uri="{FF2B5EF4-FFF2-40B4-BE49-F238E27FC236}">
                <a16:creationId xmlns:a16="http://schemas.microsoft.com/office/drawing/2014/main" id="{61BCECDD-1D02-4FA1-8DE8-790137A702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826" y="2005901"/>
            <a:ext cx="4696619" cy="3541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2DC451F-7072-4125-88DF-1DB74A07ABAF}"/>
              </a:ext>
            </a:extLst>
          </p:cNvPr>
          <p:cNvSpPr txBox="1"/>
          <p:nvPr/>
        </p:nvSpPr>
        <p:spPr>
          <a:xfrm>
            <a:off x="932044" y="2453319"/>
            <a:ext cx="59320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>
                <a:solidFill>
                  <a:srgbClr val="FFFF00"/>
                </a:solidFill>
              </a:rPr>
              <a:t>V = l x b x h</a:t>
            </a:r>
          </a:p>
          <a:p>
            <a:pPr algn="ctr"/>
            <a:endParaRPr lang="nl-NL" sz="2800">
              <a:solidFill>
                <a:srgbClr val="FFFF00"/>
              </a:solidFill>
            </a:endParaRPr>
          </a:p>
          <a:p>
            <a:pPr algn="ctr"/>
            <a:r>
              <a:rPr lang="nl-NL" sz="2800">
                <a:solidFill>
                  <a:srgbClr val="FFFF00"/>
                </a:solidFill>
              </a:rPr>
              <a:t>Als we het volume bereken zegen we</a:t>
            </a:r>
          </a:p>
          <a:p>
            <a:pPr algn="ctr"/>
            <a:r>
              <a:rPr lang="nl-NL" sz="2800">
                <a:solidFill>
                  <a:srgbClr val="FFFF00"/>
                </a:solidFill>
              </a:rPr>
              <a:t>V = …….. cm³</a:t>
            </a:r>
          </a:p>
          <a:p>
            <a:pPr algn="ctr"/>
            <a:endParaRPr lang="nl-NL" sz="2800">
              <a:solidFill>
                <a:srgbClr val="FFFF00"/>
              </a:solidFill>
            </a:endParaRPr>
          </a:p>
          <a:p>
            <a:pPr algn="ctr"/>
            <a:endParaRPr lang="nl-NL" sz="2800">
              <a:solidFill>
                <a:srgbClr val="FFFF00"/>
              </a:solidFill>
            </a:endParaRPr>
          </a:p>
        </p:txBody>
      </p:sp>
      <p:graphicFrame>
        <p:nvGraphicFramePr>
          <p:cNvPr id="3" name="Tabel 4">
            <a:extLst>
              <a:ext uri="{FF2B5EF4-FFF2-40B4-BE49-F238E27FC236}">
                <a16:creationId xmlns:a16="http://schemas.microsoft.com/office/drawing/2014/main" id="{87CF5AA0-64E4-4559-A892-8DB7F2F72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694210"/>
              </p:ext>
            </p:extLst>
          </p:nvPr>
        </p:nvGraphicFramePr>
        <p:xfrm>
          <a:off x="1274705" y="4312801"/>
          <a:ext cx="54634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730">
                  <a:extLst>
                    <a:ext uri="{9D8B030D-6E8A-4147-A177-3AD203B41FA5}">
                      <a16:colId xmlns:a16="http://schemas.microsoft.com/office/drawing/2014/main" val="2042748676"/>
                    </a:ext>
                  </a:extLst>
                </a:gridCol>
                <a:gridCol w="2731730">
                  <a:extLst>
                    <a:ext uri="{9D8B030D-6E8A-4147-A177-3AD203B41FA5}">
                      <a16:colId xmlns:a16="http://schemas.microsoft.com/office/drawing/2014/main" val="2193292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rgbClr val="FF0000"/>
                          </a:solidFill>
                        </a:rPr>
                        <a:t>Verzamelen</a:t>
                      </a:r>
                    </a:p>
                    <a:p>
                      <a:r>
                        <a:rPr lang="nl-NL"/>
                        <a:t>V = </a:t>
                      </a:r>
                    </a:p>
                    <a:p>
                      <a:r>
                        <a:rPr lang="nl-NL"/>
                        <a:t>l =</a:t>
                      </a:r>
                    </a:p>
                    <a:p>
                      <a:r>
                        <a:rPr lang="nl-NL"/>
                        <a:t>b =</a:t>
                      </a:r>
                    </a:p>
                    <a:p>
                      <a:r>
                        <a:rPr lang="nl-NL"/>
                        <a:t>h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  <a:p>
                      <a:r>
                        <a:rPr lang="nl-NL">
                          <a:solidFill>
                            <a:srgbClr val="FF0000"/>
                          </a:solidFill>
                        </a:rPr>
                        <a:t>Formule</a:t>
                      </a:r>
                    </a:p>
                    <a:p>
                      <a:r>
                        <a:rPr lang="nl-NL">
                          <a:solidFill>
                            <a:srgbClr val="FF0000"/>
                          </a:solidFill>
                        </a:rPr>
                        <a:t>Invullen</a:t>
                      </a:r>
                    </a:p>
                    <a:p>
                      <a:r>
                        <a:rPr lang="nl-NL">
                          <a:solidFill>
                            <a:srgbClr val="FF0000"/>
                          </a:solidFill>
                        </a:rPr>
                        <a:t>Uitkomst met eenheid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663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50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8D30B-C530-4514-94F7-1185EB03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6" y="985534"/>
            <a:ext cx="9905998" cy="1728169"/>
          </a:xfrm>
        </p:spPr>
        <p:txBody>
          <a:bodyPr>
            <a:normAutofit/>
          </a:bodyPr>
          <a:lstStyle/>
          <a:p>
            <a:r>
              <a:rPr lang="nl-NL"/>
              <a:t>De ruimte die een voorwerp inneemt noemen we </a:t>
            </a:r>
            <a:r>
              <a:rPr lang="nl-NL">
                <a:solidFill>
                  <a:srgbClr val="FFFF00"/>
                </a:solidFill>
              </a:rPr>
              <a:t>volume.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13CB6C0A-29E7-40AF-8DF5-1F3C641C5F86}"/>
              </a:ext>
            </a:extLst>
          </p:cNvPr>
          <p:cNvGrpSpPr/>
          <p:nvPr/>
        </p:nvGrpSpPr>
        <p:grpSpPr>
          <a:xfrm>
            <a:off x="0" y="0"/>
            <a:ext cx="12192000" cy="6864927"/>
            <a:chOff x="0" y="0"/>
            <a:chExt cx="12192000" cy="686492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D76933C7-E669-4118-A3E7-A08F1CAFF679}"/>
                </a:ext>
              </a:extLst>
            </p:cNvPr>
            <p:cNvGrpSpPr/>
            <p:nvPr/>
          </p:nvGrpSpPr>
          <p:grpSpPr>
            <a:xfrm>
              <a:off x="0" y="0"/>
              <a:ext cx="12192000" cy="6864927"/>
              <a:chOff x="0" y="0"/>
              <a:chExt cx="9180512" cy="6864927"/>
            </a:xfrm>
          </p:grpSpPr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372E64D5-2F8F-483E-842D-EC2563462E7E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23E72196-122F-4BB0-84A5-EFDF39C61822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r>
                  <a:rPr lang="nl-NL" sz="4000">
                    <a:solidFill>
                      <a:srgbClr val="002060"/>
                    </a:solidFill>
                    <a:latin typeface="Calibri" pitchFamily="34" charset="0"/>
                  </a:rPr>
                  <a:t>De ruimte van een regelmatig voorwerp</a:t>
                </a:r>
              </a:p>
            </p:txBody>
          </p:sp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DC4BF87F-5EFC-49FB-96BD-139872589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5900F6BA-2BE5-4EE3-A809-FD2D7618A96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pic>
        <p:nvPicPr>
          <p:cNvPr id="2050" name="Picture 2" descr="Afbeeldingsresultaat voor balk volume">
            <a:extLst>
              <a:ext uri="{FF2B5EF4-FFF2-40B4-BE49-F238E27FC236}">
                <a16:creationId xmlns:a16="http://schemas.microsoft.com/office/drawing/2014/main" id="{61BCECDD-1D02-4FA1-8DE8-790137A702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826" y="2005901"/>
            <a:ext cx="4696619" cy="3541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2DC451F-7072-4125-88DF-1DB74A07ABAF}"/>
              </a:ext>
            </a:extLst>
          </p:cNvPr>
          <p:cNvSpPr txBox="1"/>
          <p:nvPr/>
        </p:nvSpPr>
        <p:spPr>
          <a:xfrm>
            <a:off x="932044" y="2453319"/>
            <a:ext cx="59320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>
                <a:solidFill>
                  <a:srgbClr val="FFFF00"/>
                </a:solidFill>
              </a:rPr>
              <a:t>V = l x b x h</a:t>
            </a:r>
          </a:p>
          <a:p>
            <a:pPr algn="ctr"/>
            <a:endParaRPr lang="nl-NL" sz="2800">
              <a:solidFill>
                <a:srgbClr val="FFFF00"/>
              </a:solidFill>
            </a:endParaRPr>
          </a:p>
          <a:p>
            <a:pPr algn="ctr"/>
            <a:endParaRPr lang="nl-NL" sz="2800">
              <a:solidFill>
                <a:srgbClr val="FFFF00"/>
              </a:solidFill>
            </a:endParaRPr>
          </a:p>
        </p:txBody>
      </p:sp>
      <p:graphicFrame>
        <p:nvGraphicFramePr>
          <p:cNvPr id="3" name="Tabel 4">
            <a:extLst>
              <a:ext uri="{FF2B5EF4-FFF2-40B4-BE49-F238E27FC236}">
                <a16:creationId xmlns:a16="http://schemas.microsoft.com/office/drawing/2014/main" id="{87CF5AA0-64E4-4559-A892-8DB7F2F72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851861"/>
              </p:ext>
            </p:extLst>
          </p:nvPr>
        </p:nvGraphicFramePr>
        <p:xfrm>
          <a:off x="1301135" y="3870349"/>
          <a:ext cx="54634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730">
                  <a:extLst>
                    <a:ext uri="{9D8B030D-6E8A-4147-A177-3AD203B41FA5}">
                      <a16:colId xmlns:a16="http://schemas.microsoft.com/office/drawing/2014/main" val="2042748676"/>
                    </a:ext>
                  </a:extLst>
                </a:gridCol>
                <a:gridCol w="2731730">
                  <a:extLst>
                    <a:ext uri="{9D8B030D-6E8A-4147-A177-3AD203B41FA5}">
                      <a16:colId xmlns:a16="http://schemas.microsoft.com/office/drawing/2014/main" val="2193292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rgbClr val="FF0000"/>
                          </a:solidFill>
                        </a:rPr>
                        <a:t>Verzamelen</a:t>
                      </a:r>
                    </a:p>
                    <a:p>
                      <a:r>
                        <a:rPr lang="nl-NL"/>
                        <a:t>V = </a:t>
                      </a:r>
                    </a:p>
                    <a:p>
                      <a:r>
                        <a:rPr lang="nl-NL"/>
                        <a:t>l =</a:t>
                      </a:r>
                    </a:p>
                    <a:p>
                      <a:r>
                        <a:rPr lang="nl-NL"/>
                        <a:t>b =</a:t>
                      </a:r>
                    </a:p>
                    <a:p>
                      <a:r>
                        <a:rPr lang="nl-NL"/>
                        <a:t>h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663832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53D69CB5-FAC9-45E5-AFF7-7A10296627DB}"/>
              </a:ext>
            </a:extLst>
          </p:cNvPr>
          <p:cNvSpPr txBox="1"/>
          <p:nvPr/>
        </p:nvSpPr>
        <p:spPr>
          <a:xfrm>
            <a:off x="1740309" y="4133060"/>
            <a:ext cx="74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rgbClr val="002060"/>
                </a:solidFill>
              </a:rPr>
              <a:t>?</a:t>
            </a:r>
          </a:p>
          <a:p>
            <a:r>
              <a:rPr lang="nl-NL">
                <a:solidFill>
                  <a:srgbClr val="002060"/>
                </a:solidFill>
              </a:rPr>
              <a:t>10 cm</a:t>
            </a:r>
          </a:p>
          <a:p>
            <a:r>
              <a:rPr lang="nl-NL">
                <a:solidFill>
                  <a:srgbClr val="002060"/>
                </a:solidFill>
              </a:rPr>
              <a:t>2 cm</a:t>
            </a:r>
          </a:p>
          <a:p>
            <a:r>
              <a:rPr lang="nl-NL">
                <a:solidFill>
                  <a:srgbClr val="002060"/>
                </a:solidFill>
              </a:rPr>
              <a:t>2 cm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D791A31-DE14-417A-B321-57D8DF29635A}"/>
              </a:ext>
            </a:extLst>
          </p:cNvPr>
          <p:cNvSpPr txBox="1"/>
          <p:nvPr/>
        </p:nvSpPr>
        <p:spPr>
          <a:xfrm>
            <a:off x="4078888" y="413306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rgbClr val="002060"/>
                </a:solidFill>
              </a:rPr>
              <a:t>V = l x b x h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3AF75C5-48DE-4D32-BE5D-2A9CE939EE36}"/>
              </a:ext>
            </a:extLst>
          </p:cNvPr>
          <p:cNvSpPr txBox="1"/>
          <p:nvPr/>
        </p:nvSpPr>
        <p:spPr>
          <a:xfrm>
            <a:off x="4078888" y="4404586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rgbClr val="002060"/>
                </a:solidFill>
              </a:rPr>
              <a:t>V = 10 x 2 x 2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3F39D8B-DBE1-43DE-A89C-E031F4AEBBCA}"/>
              </a:ext>
            </a:extLst>
          </p:cNvPr>
          <p:cNvSpPr txBox="1"/>
          <p:nvPr/>
        </p:nvSpPr>
        <p:spPr>
          <a:xfrm>
            <a:off x="4096379" y="4667297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solidFill>
                  <a:srgbClr val="002060"/>
                </a:solidFill>
              </a:rPr>
              <a:t>V = 40 cm³</a:t>
            </a:r>
          </a:p>
        </p:txBody>
      </p:sp>
    </p:spTree>
    <p:extLst>
      <p:ext uri="{BB962C8B-B14F-4D97-AF65-F5344CB8AC3E}">
        <p14:creationId xmlns:p14="http://schemas.microsoft.com/office/powerpoint/2010/main" val="80545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ADD2C-F508-4370-9F5C-C6226999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795" y="1866900"/>
            <a:ext cx="9905999" cy="3541714"/>
          </a:xfrm>
        </p:spPr>
        <p:txBody>
          <a:bodyPr/>
          <a:lstStyle/>
          <a:p>
            <a:r>
              <a:rPr lang="nl-NL"/>
              <a:t>Volume wordt vaak gebruik bij vast voorwerpen.</a:t>
            </a:r>
          </a:p>
          <a:p>
            <a:r>
              <a:rPr lang="nl-NL"/>
              <a:t>Bij vloeistoffen en gassen gebruiken we vaak inhoud.</a:t>
            </a:r>
          </a:p>
          <a:p>
            <a:r>
              <a:rPr lang="nl-NL"/>
              <a:t>Bij inhoud wordt vaak de eenheid Liter gebruikt in plaats van kubiek meter.</a:t>
            </a:r>
          </a:p>
          <a:p>
            <a:endParaRPr lang="nl-NL"/>
          </a:p>
          <a:p>
            <a:r>
              <a:rPr lang="nl-NL"/>
              <a:t>Belangrijk    1 cm³ = 1 </a:t>
            </a:r>
            <a:r>
              <a:rPr lang="nl-NL" err="1"/>
              <a:t>mL</a:t>
            </a:r>
            <a:r>
              <a:rPr lang="nl-NL"/>
              <a:t>           1 dm³ = 1 L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13CB6C0A-29E7-40AF-8DF5-1F3C641C5F86}"/>
              </a:ext>
            </a:extLst>
          </p:cNvPr>
          <p:cNvGrpSpPr/>
          <p:nvPr/>
        </p:nvGrpSpPr>
        <p:grpSpPr>
          <a:xfrm>
            <a:off x="0" y="0"/>
            <a:ext cx="12192000" cy="6864927"/>
            <a:chOff x="0" y="0"/>
            <a:chExt cx="12192000" cy="686492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D76933C7-E669-4118-A3E7-A08F1CAFF679}"/>
                </a:ext>
              </a:extLst>
            </p:cNvPr>
            <p:cNvGrpSpPr/>
            <p:nvPr/>
          </p:nvGrpSpPr>
          <p:grpSpPr>
            <a:xfrm>
              <a:off x="0" y="0"/>
              <a:ext cx="12192000" cy="6864927"/>
              <a:chOff x="0" y="0"/>
              <a:chExt cx="9180512" cy="6864927"/>
            </a:xfrm>
          </p:grpSpPr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372E64D5-2F8F-483E-842D-EC2563462E7E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23E72196-122F-4BB0-84A5-EFDF39C61822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r>
                  <a:rPr lang="nl-NL" sz="4000">
                    <a:solidFill>
                      <a:srgbClr val="002060"/>
                    </a:solidFill>
                    <a:latin typeface="Calibri" pitchFamily="34" charset="0"/>
                  </a:rPr>
                  <a:t>Volume en inhoud</a:t>
                </a:r>
              </a:p>
            </p:txBody>
          </p:sp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DC4BF87F-5EFC-49FB-96BD-139872589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5900F6BA-2BE5-4EE3-A809-FD2D7618A96E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pic>
        <p:nvPicPr>
          <p:cNvPr id="3074" name="Picture 2" descr="Afbeeldingsresultaat voor cola fles">
            <a:extLst>
              <a:ext uri="{FF2B5EF4-FFF2-40B4-BE49-F238E27FC236}">
                <a16:creationId xmlns:a16="http://schemas.microsoft.com/office/drawing/2014/main" id="{556B861F-CEBB-4867-9137-EBE063B98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676" y="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nlinemedia 3" title="1 dm3 is 1 liter">
            <a:hlinkClick r:id="" action="ppaction://media"/>
            <a:extLst>
              <a:ext uri="{FF2B5EF4-FFF2-40B4-BE49-F238E27FC236}">
                <a16:creationId xmlns:a16="http://schemas.microsoft.com/office/drawing/2014/main" id="{4FE35394-A3D4-4058-BBAC-4EF4796239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333226" y="3701257"/>
            <a:ext cx="4524477" cy="25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13CB6C0A-29E7-40AF-8DF5-1F3C641C5F86}"/>
              </a:ext>
            </a:extLst>
          </p:cNvPr>
          <p:cNvGrpSpPr/>
          <p:nvPr/>
        </p:nvGrpSpPr>
        <p:grpSpPr>
          <a:xfrm>
            <a:off x="0" y="0"/>
            <a:ext cx="12192000" cy="6864927"/>
            <a:chOff x="0" y="0"/>
            <a:chExt cx="12192000" cy="686492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D76933C7-E669-4118-A3E7-A08F1CAFF679}"/>
                </a:ext>
              </a:extLst>
            </p:cNvPr>
            <p:cNvGrpSpPr/>
            <p:nvPr/>
          </p:nvGrpSpPr>
          <p:grpSpPr>
            <a:xfrm>
              <a:off x="0" y="0"/>
              <a:ext cx="12192000" cy="6864927"/>
              <a:chOff x="0" y="0"/>
              <a:chExt cx="9180512" cy="6864927"/>
            </a:xfrm>
          </p:grpSpPr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372E64D5-2F8F-483E-842D-EC2563462E7E}"/>
                  </a:ext>
                </a:extLst>
              </p:cNvPr>
              <p:cNvSpPr/>
              <p:nvPr/>
            </p:nvSpPr>
            <p:spPr>
              <a:xfrm>
                <a:off x="0" y="19050"/>
                <a:ext cx="701824" cy="6838950"/>
              </a:xfrm>
              <a:prstGeom prst="rect">
                <a:avLst/>
              </a:prstGeom>
              <a:solidFill>
                <a:srgbClr val="E428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23E72196-122F-4BB0-84A5-EFDF39C61822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120015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r>
                  <a:rPr lang="nl-NL" sz="4000">
                    <a:solidFill>
                      <a:srgbClr val="002060"/>
                    </a:solidFill>
                    <a:latin typeface="Calibri" pitchFamily="34" charset="0"/>
                  </a:rPr>
                  <a:t>Gewicht of massa?</a:t>
                </a:r>
              </a:p>
            </p:txBody>
          </p:sp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DC4BF87F-5EFC-49FB-96BD-139872589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4202" y="6353365"/>
                <a:ext cx="856310" cy="511562"/>
              </a:xfrm>
              <a:prstGeom prst="rect">
                <a:avLst/>
              </a:prstGeom>
            </p:spPr>
          </p:pic>
        </p:grp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5900F6BA-2BE5-4EE3-A809-FD2D7618A96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97"/>
            <a:stretch>
              <a:fillRect/>
            </a:stretch>
          </p:blipFill>
          <p:spPr bwMode="auto">
            <a:xfrm>
              <a:off x="0" y="0"/>
              <a:ext cx="1898650" cy="707390"/>
            </a:xfrm>
            <a:prstGeom prst="rect">
              <a:avLst/>
            </a:prstGeom>
            <a:noFill/>
          </p:spPr>
        </p:pic>
      </p:grpSp>
      <p:pic>
        <p:nvPicPr>
          <p:cNvPr id="6146" name="Picture 2" descr="Afbeeldingsresultaat voor man op weegschaal">
            <a:extLst>
              <a:ext uri="{FF2B5EF4-FFF2-40B4-BE49-F238E27FC236}">
                <a16:creationId xmlns:a16="http://schemas.microsoft.com/office/drawing/2014/main" id="{B32D707D-00CB-48CF-88B2-2F1EB9604F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99" b="95062" l="8387" r="88387">
                        <a14:foregroundMark x1="22581" y1="91358" x2="22581" y2="91358"/>
                        <a14:foregroundMark x1="40645" y1="95062" x2="40645" y2="95062"/>
                        <a14:foregroundMark x1="52258" y1="90741" x2="52258" y2="90741"/>
                        <a14:foregroundMark x1="45161" y1="90123" x2="45161" y2="90123"/>
                        <a14:foregroundMark x1="24516" y1="18210" x2="24516" y2="18210"/>
                        <a14:foregroundMark x1="36774" y1="17284" x2="36774" y2="17284"/>
                        <a14:foregroundMark x1="33548" y1="7099" x2="33548" y2="7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070" y="1578487"/>
            <a:ext cx="14763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2290C1E-891B-4883-B234-E5C34FF1EDC5}"/>
              </a:ext>
            </a:extLst>
          </p:cNvPr>
          <p:cNvSpPr txBox="1"/>
          <p:nvPr/>
        </p:nvSpPr>
        <p:spPr>
          <a:xfrm>
            <a:off x="1898650" y="2487561"/>
            <a:ext cx="57486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Als ik vraag wat is je gewicht dan antwoorden jullie …… kg.</a:t>
            </a:r>
          </a:p>
          <a:p>
            <a:endParaRPr lang="nl-NL"/>
          </a:p>
          <a:p>
            <a:endParaRPr lang="nl-NL"/>
          </a:p>
          <a:p>
            <a:r>
              <a:rPr lang="nl-NL"/>
              <a:t>Dat is in de natuurkunde fout.</a:t>
            </a:r>
          </a:p>
          <a:p>
            <a:endParaRPr lang="nl-NL"/>
          </a:p>
          <a:p>
            <a:r>
              <a:rPr lang="nl-NL"/>
              <a:t>Je kan ook gewichtsloos zijn.</a:t>
            </a:r>
          </a:p>
        </p:txBody>
      </p:sp>
      <p:pic>
        <p:nvPicPr>
          <p:cNvPr id="6148" name="Picture 4" descr="Afbeeldingsresultaat voor gewichtsloos cartoon">
            <a:extLst>
              <a:ext uri="{FF2B5EF4-FFF2-40B4-BE49-F238E27FC236}">
                <a16:creationId xmlns:a16="http://schemas.microsoft.com/office/drawing/2014/main" id="{51B01A29-4FD7-4FC8-9432-47E6731A3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49" y="4171950"/>
            <a:ext cx="2857500" cy="1562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0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5986BC31169E49B2B0CF9EABAC4156" ma:contentTypeVersion="9" ma:contentTypeDescription="Een nieuw document maken." ma:contentTypeScope="" ma:versionID="8b28b69177581296c25d6fff93f4710d">
  <xsd:schema xmlns:xsd="http://www.w3.org/2001/XMLSchema" xmlns:xs="http://www.w3.org/2001/XMLSchema" xmlns:p="http://schemas.microsoft.com/office/2006/metadata/properties" xmlns:ns2="f997056d-3154-4ebc-8635-8ee343a04ef6" xmlns:ns3="52184b88-a078-49c4-a2c7-a1921f0f0b46" targetNamespace="http://schemas.microsoft.com/office/2006/metadata/properties" ma:root="true" ma:fieldsID="e5fabf142cb36e58b33fb1a5c096322b" ns2:_="" ns3:_="">
    <xsd:import namespace="f997056d-3154-4ebc-8635-8ee343a04ef6"/>
    <xsd:import namespace="52184b88-a078-49c4-a2c7-a1921f0f0b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7056d-3154-4ebc-8635-8ee343a04e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84b88-a078-49c4-a2c7-a1921f0f0b4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C8C6D0-B9E4-40C7-9A11-1A22BB0777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1DC875-3F72-403C-BD38-C203199D0D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27048B-B972-44E5-BCE7-CA870BB0E96B}">
  <ds:schemaRefs>
    <ds:schemaRef ds:uri="52184b88-a078-49c4-a2c7-a1921f0f0b46"/>
    <ds:schemaRef ds:uri="f997056d-3154-4ebc-8635-8ee343a04e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</TotalTime>
  <Words>1329</Words>
  <Application>Microsoft Office PowerPoint</Application>
  <PresentationFormat>Breedbeeld</PresentationFormat>
  <Paragraphs>384</Paragraphs>
  <Slides>29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Tahoma</vt:lpstr>
      <vt:lpstr>Tw Cen MT</vt:lpstr>
      <vt:lpstr>Circuit</vt:lpstr>
      <vt:lpstr>Dichtheid</vt:lpstr>
      <vt:lpstr>PowerPoint-presentatie</vt:lpstr>
      <vt:lpstr>PowerPoint-presentatie</vt:lpstr>
      <vt:lpstr>De ruimte die een voorwerp inneemt noemen we volume.</vt:lpstr>
      <vt:lpstr>PowerPoint-presentatie</vt:lpstr>
      <vt:lpstr>De ruimte die een voorwerp inneemt noemen we volume.</vt:lpstr>
      <vt:lpstr>De ruimte die een voorwerp inneemt noemen we volume.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dichtheid</dc:title>
  <dc:creator>Wim tomassen</dc:creator>
  <cp:lastModifiedBy>Wim Tomassen</cp:lastModifiedBy>
  <cp:revision>3</cp:revision>
  <dcterms:created xsi:type="dcterms:W3CDTF">2020-11-22T09:57:25Z</dcterms:created>
  <dcterms:modified xsi:type="dcterms:W3CDTF">2021-03-07T15:19:30Z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0x0101007F5986BC31169E49B2B0CF9EABAC4156</vt:lpwstr>
  </property>
</Properties>
</file>